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355" r:id="rId4"/>
    <p:sldId id="257" r:id="rId5"/>
    <p:sldId id="389" r:id="rId6"/>
    <p:sldId id="351" r:id="rId7"/>
    <p:sldId id="394" r:id="rId8"/>
    <p:sldId id="360" r:id="rId9"/>
    <p:sldId id="323" r:id="rId10"/>
    <p:sldId id="398" r:id="rId11"/>
    <p:sldId id="393" r:id="rId12"/>
    <p:sldId id="391" r:id="rId13"/>
    <p:sldId id="308" r:id="rId14"/>
  </p:sldIdLst>
  <p:sldSz cx="9144000" cy="5715000" type="screen16x10"/>
  <p:notesSz cx="6858000" cy="9144000"/>
  <p:embeddedFontLst>
    <p:embeddedFont>
      <p:font typeface=".VnAvant" panose="020B7200000000000000"/>
      <p:regular r:id="rId16"/>
      <p:bold r:id="rId17"/>
      <p:italic r:id="rId18"/>
    </p:embeddedFont>
    <p:embeddedFont>
      <p:font typeface=".VnTifani Heavy" panose="020B7200000000000000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NI-Thufap2"/>
      <p:regular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99"/>
    <a:srgbClr val="FF33CC"/>
    <a:srgbClr val="009900"/>
    <a:srgbClr val="FF7C80"/>
    <a:srgbClr val="0000CC"/>
    <a:srgbClr val="FFCCFF"/>
    <a:srgbClr val="CCFFFF"/>
    <a:srgbClr val="99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latin typeface=".VnAvant" pitchFamily="34" charset="0"/>
              </a:rPr>
              <a:t>uyn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latin typeface=".VnAvant" pitchFamily="34" charset="0"/>
              </a:rPr>
              <a:t>uyt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23.gif"/><Relationship Id="rId26" Type="http://schemas.openxmlformats.org/officeDocument/2006/relationships/image" Target="../media/image31.gif"/><Relationship Id="rId3" Type="http://schemas.openxmlformats.org/officeDocument/2006/relationships/tags" Target="../tags/tag6.xml"/><Relationship Id="rId21" Type="http://schemas.openxmlformats.org/officeDocument/2006/relationships/image" Target="../media/image26.gif"/><Relationship Id="rId7" Type="http://schemas.openxmlformats.org/officeDocument/2006/relationships/tags" Target="../tags/tag1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0.gif"/><Relationship Id="rId2" Type="http://schemas.openxmlformats.org/officeDocument/2006/relationships/tags" Target="../tags/tag5.xml"/><Relationship Id="rId16" Type="http://schemas.openxmlformats.org/officeDocument/2006/relationships/audio" Target="../media/audio6.wav"/><Relationship Id="rId20" Type="http://schemas.openxmlformats.org/officeDocument/2006/relationships/image" Target="../media/image25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3.wav"/><Relationship Id="rId24" Type="http://schemas.openxmlformats.org/officeDocument/2006/relationships/image" Target="../media/image29.gif"/><Relationship Id="rId5" Type="http://schemas.openxmlformats.org/officeDocument/2006/relationships/tags" Target="../tags/tag8.xml"/><Relationship Id="rId15" Type="http://schemas.openxmlformats.org/officeDocument/2006/relationships/audio" Target="../media/audio5.wav"/><Relationship Id="rId23" Type="http://schemas.openxmlformats.org/officeDocument/2006/relationships/image" Target="../media/image28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24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381" t="17024" r="4761" b="14088"/>
          <a:stretch/>
        </p:blipFill>
        <p:spPr>
          <a:xfrm>
            <a:off x="754742" y="769257"/>
            <a:ext cx="7678058" cy="41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70C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Trưêng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2283056" y="1813719"/>
            <a:ext cx="2895600" cy="724378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hång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41573" y="2963605"/>
            <a:ext cx="2895600" cy="670780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quýt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98341" y="1844147"/>
            <a:ext cx="2869975" cy="706714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Quen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thuéc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15875"/>
            <a:ext cx="9134475" cy="5699125"/>
          </a:xfrm>
          <a:prstGeom prst="rect">
            <a:avLst/>
          </a:prstGeom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382265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0066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0" grpId="1"/>
      <p:bldP spid="3380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344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3256" y="2249710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</a:t>
            </a:r>
          </a:p>
          <a:p>
            <a:pPr algn="ctr"/>
            <a:r>
              <a:rPr lang="en-US" sz="8800" b="1" dirty="0" err="1">
                <a:solidFill>
                  <a:srgbClr val="0000CC"/>
                </a:solidFill>
                <a:latin typeface=".VnAvant" pitchFamily="34" charset="0"/>
              </a:rPr>
              <a:t>uyn</a:t>
            </a:r>
            <a:r>
              <a:rPr lang="en-US" sz="88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0000CC"/>
                </a:solidFill>
                <a:latin typeface=".VnAvant" pitchFamily="34" charset="0"/>
              </a:rPr>
              <a:t>uyt</a:t>
            </a:r>
            <a:endParaRPr lang="en-US" sz="8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126.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977" y="3977072"/>
            <a:ext cx="3315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mµn</a:t>
            </a:r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uyn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tuyn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3" y="1801304"/>
            <a:ext cx="4743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 – y – n – 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uyn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tuyn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mµn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tuyn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7" y="1216471"/>
            <a:ext cx="3457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9032" y="3616019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uýt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buýt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u – y – t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bê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uyt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buyt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s¾c 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buýt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buýt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126.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uyt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9" y="1216471"/>
            <a:ext cx="3440315" cy="20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42931" y="2491804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tuýt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cßi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5434" y="2468798"/>
            <a:ext cx="1903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huýt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s¸o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4875" y="5061237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dÇu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luyn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5950" y="5034333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so¾n </a:t>
            </a:r>
            <a:r>
              <a:rPr lang="en-US" sz="3200" b="1" dirty="0" err="1">
                <a:latin typeface=".VnAvant" pitchFamily="34" charset="0"/>
              </a:rPr>
              <a:t>suýt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48" y="578552"/>
            <a:ext cx="1696158" cy="189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1" y="527922"/>
            <a:ext cx="1991508" cy="1940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62" y="3167280"/>
            <a:ext cx="2404999" cy="1864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076579"/>
            <a:ext cx="2227789" cy="19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06012" y="3789549"/>
            <a:ext cx="2237373" cy="646331"/>
          </a:xfrm>
          <a:prstGeom prst="rect">
            <a:avLst/>
          </a:prstGeom>
          <a:solidFill>
            <a:srgbClr val="009900"/>
          </a:solidFill>
          <a:ln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dÇu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luyn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38" y="583742"/>
            <a:ext cx="3833267" cy="29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uyt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16363" y="2754255"/>
            <a:ext cx="2033351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tuýt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cßi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7597" y="2730533"/>
            <a:ext cx="2505135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huýt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s¸o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9202" y="2766335"/>
            <a:ext cx="2612572" cy="707886"/>
          </a:xfrm>
          <a:prstGeom prst="rect">
            <a:avLst/>
          </a:prstGeom>
          <a:solidFill>
            <a:srgbClr val="0099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so¾n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suýt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3" y="709181"/>
            <a:ext cx="1696158" cy="1890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97" y="709181"/>
            <a:ext cx="1991508" cy="19408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37" y="641673"/>
            <a:ext cx="2227789" cy="19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uyn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uy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t</a:t>
            </a:r>
            <a:r>
              <a:rPr lang="en-US" sz="4000" b="1" dirty="0">
                <a:solidFill>
                  <a:schemeClr val="bg1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593168"/>
            <a:ext cx="89535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4865</TotalTime>
  <Words>378</Words>
  <Application>Microsoft Office PowerPoint</Application>
  <PresentationFormat>On-screen Show (16:10)</PresentationFormat>
  <Paragraphs>79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.VnTifani Heavy</vt:lpstr>
      <vt:lpstr>Arial Black</vt:lpstr>
      <vt:lpstr>Arial</vt:lpstr>
      <vt:lpstr>VNI-Thufap2</vt:lpstr>
      <vt:lpstr>.VnAvant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514</cp:revision>
  <dcterms:created xsi:type="dcterms:W3CDTF">2020-02-10T09:35:50Z</dcterms:created>
  <dcterms:modified xsi:type="dcterms:W3CDTF">2021-03-08T13:56:07Z</dcterms:modified>
</cp:coreProperties>
</file>