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1"/>
  </p:notesMasterIdLst>
  <p:sldIdLst>
    <p:sldId id="280" r:id="rId2"/>
    <p:sldId id="256" r:id="rId3"/>
    <p:sldId id="359" r:id="rId4"/>
    <p:sldId id="395" r:id="rId5"/>
    <p:sldId id="370" r:id="rId6"/>
    <p:sldId id="356" r:id="rId7"/>
    <p:sldId id="323" r:id="rId8"/>
    <p:sldId id="394" r:id="rId9"/>
    <p:sldId id="308" r:id="rId10"/>
  </p:sldIdLst>
  <p:sldSz cx="9144000" cy="5715000" type="screen16x10"/>
  <p:notesSz cx="6858000" cy="9144000"/>
  <p:embeddedFontLst>
    <p:embeddedFont>
      <p:font typeface=".VnAvant" panose="020B7200000000000000"/>
      <p:regular r:id="rId12"/>
      <p:bold r:id="rId13"/>
      <p: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VNI-Thufap2"/>
      <p:regular r:id="rId1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33CC"/>
    <a:srgbClr val="CCFFFF"/>
    <a:srgbClr val="FF7C80"/>
    <a:srgbClr val="99FFCC"/>
    <a:srgbClr val="FFCCFF"/>
    <a:srgbClr val="CCFF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1" d="100"/>
          <a:sy n="71" d="100"/>
        </p:scale>
        <p:origin x="129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08-Mar-21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5704115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121</a:t>
            </a:r>
          </a:p>
          <a:p>
            <a:pPr algn="ctr"/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u©n</a:t>
            </a:r>
            <a:r>
              <a:rPr lang="en-US" sz="8800" b="1" dirty="0">
                <a:solidFill>
                  <a:srgbClr val="FFFF00"/>
                </a:solidFill>
                <a:latin typeface=".VnAvant" pitchFamily="34" charset="0"/>
              </a:rPr>
              <a:t> – </a:t>
            </a:r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u©t</a:t>
            </a:r>
            <a:endParaRPr lang="en-US" sz="8800" b="1" dirty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LOP 1 CANH DIEU\TV 1 canh dieu\Ki II\Bai 121. uan - uat\Package - Lesson\Data\tv1b121tr051h01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381829"/>
            <a:ext cx="9172576" cy="233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426" y="-13455"/>
            <a:ext cx="2045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C¸o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vµ gµ</a:t>
            </a: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480039"/>
            <a:ext cx="8752115" cy="2780454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lvl="2" algn="just"/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Gµ ®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ang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®i d¹o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trªn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ång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</a:rPr>
              <a:t>×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gÆp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c¸o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C¸o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ngät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ngµo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: “B¹n ®i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ch¬i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xu©n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µ? ¤i, b¹n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thËt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tuÊn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tó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!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T«i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«m b¹n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nhÐ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!” Gµ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m¶i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nghe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nÞnh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c¸o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lao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tíi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ngo¹m gµ. </a:t>
            </a:r>
          </a:p>
          <a:p>
            <a:pPr lvl="2" algn="just"/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MÊy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n«ng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d©n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</a:rPr>
              <a:t>×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thÊy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lao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ra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uæi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c¸o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</a:p>
          <a:p>
            <a:pPr lvl="2" algn="just"/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Gµ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b¶o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c¸o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: “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Anh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nãi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hai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ta lµ b¹n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</a:rPr>
              <a:t>×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sÏ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kh«ng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uæi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</a:rPr>
              <a:t>÷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”.</a:t>
            </a:r>
          </a:p>
          <a:p>
            <a:pPr lvl="2" algn="just"/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C¸o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võa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më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miÖng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gµ ®· bay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tãt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lªn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c©y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</a:t>
            </a:r>
          </a:p>
          <a:p>
            <a:pPr lvl="2" algn="just"/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C¸o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uÊt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qu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¸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nhưng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kh«ng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g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</a:rPr>
              <a:t>×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ưîc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24940" y="3275007"/>
            <a:ext cx="5211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Theo Truyện ngụ ngôn nổi tiếng thế giới</a:t>
            </a:r>
          </a:p>
          <a:p>
            <a:r>
              <a:rPr lang="vi-VN" dirty="0"/>
              <a:t>                                                            (Phan Huy Chí kể)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73257" y="-304800"/>
            <a:ext cx="219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.VnAvant" pitchFamily="34" charset="0"/>
              </a:rPr>
              <a:t>×</a:t>
            </a:r>
          </a:p>
        </p:txBody>
      </p:sp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7"/>
          <a:stretch/>
        </p:blipFill>
        <p:spPr>
          <a:xfrm>
            <a:off x="0" y="-1"/>
            <a:ext cx="9144000" cy="5772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8571" y="798639"/>
            <a:ext cx="2433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Gi¶i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nghÜa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tõ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8913" y="1738546"/>
            <a:ext cx="7192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tuÊn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tó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(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khu©n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mÆt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Ñp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th«ng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minh,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s¸ng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sña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uÊt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(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tøc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¸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nh­ng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ph¶I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nhÞn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kh«ng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nãi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ra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3317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LuyÖn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÷</a:t>
            </a:r>
          </a:p>
        </p:txBody>
      </p:sp>
      <p:sp>
        <p:nvSpPr>
          <p:cNvPr id="4" name="Oval 3"/>
          <p:cNvSpPr/>
          <p:nvPr/>
        </p:nvSpPr>
        <p:spPr>
          <a:xfrm>
            <a:off x="267607" y="754742"/>
            <a:ext cx="2642508" cy="812802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®i d¹o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49601" y="783772"/>
            <a:ext cx="2830286" cy="769258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ngät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ngµo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346374" y="754742"/>
            <a:ext cx="2652481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®i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ch¬i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xu©n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67607" y="2099135"/>
            <a:ext cx="2642508" cy="820056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tuÊn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tó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297920" y="2059221"/>
            <a:ext cx="2533648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m¶i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nghe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nÞnh</a:t>
            </a:r>
            <a:endParaRPr lang="en-US" sz="2400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80550" y="2051967"/>
            <a:ext cx="2533648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ngo¹m</a:t>
            </a:r>
            <a:endParaRPr lang="en-US" sz="2400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2076" y="3458045"/>
            <a:ext cx="2681967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lao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uæi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02027" y="3458046"/>
            <a:ext cx="2681967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më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miÖng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242713" y="3465306"/>
            <a:ext cx="2681967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bay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tãt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lªn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294997" y="4575647"/>
            <a:ext cx="2681967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uÊt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qu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¸</a:t>
            </a:r>
          </a:p>
        </p:txBody>
      </p:sp>
    </p:spTree>
    <p:extLst>
      <p:ext uri="{BB962C8B-B14F-4D97-AF65-F5344CB8AC3E}">
        <p14:creationId xmlns:p14="http://schemas.microsoft.com/office/powerpoint/2010/main" val="19559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14523"/>
            <a:ext cx="9129486" cy="571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514" y="15790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Gµ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lµm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c¸ch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®Ó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tho¸t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th©n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4514" y="201517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76285" y="2456524"/>
            <a:ext cx="4608286" cy="461665"/>
          </a:xfrm>
          <a:prstGeom prst="rect">
            <a:avLst/>
          </a:prstGeom>
          <a:solidFill>
            <a:srgbClr val="00B050"/>
          </a:solidFill>
          <a:ln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a)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Gäi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ng­êi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uæi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®¸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nh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c¸o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6285" y="3322252"/>
            <a:ext cx="4608285" cy="461665"/>
          </a:xfrm>
          <a:prstGeom prst="rect">
            <a:avLst/>
          </a:prstGeom>
          <a:solidFill>
            <a:srgbClr val="00B050"/>
          </a:solidFill>
          <a:ln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b)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Lõa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c¸o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më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miÖng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, bay ®i</a:t>
            </a:r>
          </a:p>
        </p:txBody>
      </p:sp>
    </p:spTree>
    <p:extLst>
      <p:ext uri="{BB962C8B-B14F-4D97-AF65-F5344CB8AC3E}">
        <p14:creationId xmlns:p14="http://schemas.microsoft.com/office/powerpoint/2010/main" val="41158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122" name="Picture 2" descr="E:\LOP 1 CANH DIEU\TV 1 canh dieu\Ki II\Bai 121. uan - uat\Package - Lesson\Data\tv1b121tr051h02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1376589"/>
            <a:ext cx="89344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Bai 12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7023" r="8333" b="15676"/>
          <a:stretch/>
        </p:blipFill>
        <p:spPr>
          <a:xfrm>
            <a:off x="740228" y="783771"/>
            <a:ext cx="7692571" cy="42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7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4269</TotalTime>
  <Words>356</Words>
  <Application>Microsoft Office PowerPoint</Application>
  <PresentationFormat>On-screen Show (16:10)</PresentationFormat>
  <Paragraphs>39</Paragraphs>
  <Slides>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.VnAvant</vt:lpstr>
      <vt:lpstr>Arial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467</cp:revision>
  <dcterms:created xsi:type="dcterms:W3CDTF">2020-02-10T09:35:50Z</dcterms:created>
  <dcterms:modified xsi:type="dcterms:W3CDTF">2021-03-08T13:50:41Z</dcterms:modified>
</cp:coreProperties>
</file>