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70" r:id="rId5"/>
    <p:sldId id="394" r:id="rId6"/>
    <p:sldId id="393" r:id="rId7"/>
    <p:sldId id="391" r:id="rId8"/>
    <p:sldId id="392" r:id="rId9"/>
    <p:sldId id="308" r:id="rId10"/>
  </p:sldIdLst>
  <p:sldSz cx="9144000" cy="5715000" type="screen16x10"/>
  <p:notesSz cx="6858000" cy="9144000"/>
  <p:embeddedFontLst>
    <p:embeddedFont>
      <p:font typeface=".VnAvant" panose="020B7200000000000000"/>
      <p:regular r:id="rId12"/>
      <p:bold r:id="rId13"/>
      <p:italic r:id="rId14"/>
    </p:embeddedFont>
    <p:embeddedFont>
      <p:font typeface="宋体" panose="02010600030101010101" pitchFamily="2" charset="-122"/>
      <p:regular r:id="rId15"/>
    </p:embeddedFont>
    <p:embeddedFont>
      <p:font typeface="Arial Black" panose="020B0A04020102020204" pitchFamily="34" charset="0"/>
      <p:bold r:id="rId16"/>
    </p:embeddedFont>
    <p:embeddedFont>
      <p:font typeface="VNI-Thufap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FF"/>
    <a:srgbClr val="009900"/>
    <a:srgbClr val="FF33CC"/>
    <a:srgbClr val="FF7C80"/>
    <a:srgbClr val="0000CC"/>
    <a:srgbClr val="FFCC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3.gif"/><Relationship Id="rId26" Type="http://schemas.openxmlformats.org/officeDocument/2006/relationships/image" Target="../media/image21.gif"/><Relationship Id="rId3" Type="http://schemas.openxmlformats.org/officeDocument/2006/relationships/tags" Target="../tags/tag3.xml"/><Relationship Id="rId21" Type="http://schemas.openxmlformats.org/officeDocument/2006/relationships/image" Target="../media/image16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0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5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19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8.gif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4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3.gif"/><Relationship Id="rId26" Type="http://schemas.openxmlformats.org/officeDocument/2006/relationships/image" Target="../media/image21.gif"/><Relationship Id="rId3" Type="http://schemas.openxmlformats.org/officeDocument/2006/relationships/tags" Target="../tags/tag11.xml"/><Relationship Id="rId21" Type="http://schemas.openxmlformats.org/officeDocument/2006/relationships/image" Target="../media/image16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0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5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19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18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4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112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ưu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ươu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45" y="0"/>
            <a:ext cx="6359155" cy="56906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47606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Hư¬u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suèi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mß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be to: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”.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hư¬u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giß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ch¹y.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vå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la to: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-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t«I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Khưíu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Ëu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ngän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la  to: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-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k×a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ch¹y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Hư¬u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khưíu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vi-VN" sz="2400" dirty="0"/>
              <a:t> </a:t>
            </a:r>
            <a:r>
              <a:rPr lang="en-US" sz="2400" dirty="0"/>
              <a:t>				     </a:t>
            </a:r>
            <a:r>
              <a:rPr lang="vi-VN" sz="2400" dirty="0"/>
              <a:t>Minh Hòa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79173" y="4635"/>
            <a:ext cx="501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Hư¬u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cõu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khưíu</a:t>
            </a:r>
            <a:r>
              <a:rPr lang="en-US" sz="2800" b="1" dirty="0">
                <a:solidFill>
                  <a:srgbClr val="7030A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7030A0"/>
                </a:solidFill>
                <a:latin typeface=".VnAvant" pitchFamily="34" charset="0"/>
              </a:rPr>
              <a:t>sãi</a:t>
            </a:r>
            <a:endParaRPr lang="en-US" sz="28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hư¬u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cõu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khưíu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suèi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mß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tíi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38606" y="2080995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vËy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7607" y="345804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ch¹y</a:t>
            </a:r>
          </a:p>
        </p:txBody>
      </p:sp>
      <p:sp>
        <p:nvSpPr>
          <p:cNvPr id="15" name="Oval 14"/>
          <p:cNvSpPr/>
          <p:nvPr/>
        </p:nvSpPr>
        <p:spPr>
          <a:xfrm>
            <a:off x="3254378" y="3414499"/>
            <a:ext cx="2827109" cy="925273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vå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6374" y="348706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ch¹y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344" y="207404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44" y="1477404"/>
            <a:ext cx="1755609" cy="4924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.VnAvant" pitchFamily="34" charset="0"/>
              </a:rPr>
              <a:t>a, </a:t>
            </a:r>
            <a:r>
              <a:rPr lang="en-US" sz="2600" b="1" dirty="0" err="1">
                <a:solidFill>
                  <a:srgbClr val="FF0000"/>
                </a:solidFill>
                <a:latin typeface=".VnAvant" pitchFamily="34" charset="0"/>
              </a:rPr>
              <a:t>cõu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344" y="2623168"/>
            <a:ext cx="1755609" cy="4924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.VnAvant" pitchFamily="34" charset="0"/>
              </a:rPr>
              <a:t>b, </a:t>
            </a:r>
            <a:r>
              <a:rPr lang="en-US" sz="2600" b="1" dirty="0" err="1">
                <a:solidFill>
                  <a:srgbClr val="FF0000"/>
                </a:solidFill>
                <a:latin typeface=".VnAvant" pitchFamily="34" charset="0"/>
              </a:rPr>
              <a:t>khưíu</a:t>
            </a:r>
            <a:r>
              <a:rPr lang="en-US" sz="2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344" y="3762541"/>
            <a:ext cx="1755609" cy="4924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.VnAvant" pitchFamily="34" charset="0"/>
              </a:rPr>
              <a:t>c, </a:t>
            </a:r>
            <a:r>
              <a:rPr lang="en-US" sz="2600" b="1" dirty="0" err="1">
                <a:solidFill>
                  <a:srgbClr val="FF0000"/>
                </a:solidFill>
                <a:latin typeface=".VnAvant" pitchFamily="34" charset="0"/>
              </a:rPr>
              <a:t>ba</a:t>
            </a:r>
            <a:r>
              <a:rPr lang="en-US" sz="2600" b="1" dirty="0">
                <a:solidFill>
                  <a:srgbClr val="FF0000"/>
                </a:solidFill>
                <a:latin typeface=".VnAvant" pitchFamily="34" charset="0"/>
              </a:rPr>
              <a:t> b¹n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9194" y="1477403"/>
            <a:ext cx="5297714" cy="4924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1,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bá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cõu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, ch¹y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mÊt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6454" y="2587727"/>
            <a:ext cx="5297714" cy="4924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2,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nhau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9194" y="3729398"/>
            <a:ext cx="5297714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3,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to ®Ó </a:t>
            </a:r>
            <a:r>
              <a:rPr lang="en-US" sz="2600" b="1" dirty="0" err="1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hư¬u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</a:p>
        </p:txBody>
      </p:sp>
      <p:cxnSp>
        <p:nvCxnSpPr>
          <p:cNvPr id="13" name="Straight Arrow Connector 12"/>
          <p:cNvCxnSpPr>
            <a:stCxn id="6" idx="3"/>
            <a:endCxn id="11" idx="1"/>
          </p:cNvCxnSpPr>
          <p:nvPr/>
        </p:nvCxnSpPr>
        <p:spPr>
          <a:xfrm>
            <a:off x="2103953" y="1723626"/>
            <a:ext cx="1655241" cy="22673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03953" y="1723626"/>
            <a:ext cx="1655241" cy="1110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03953" y="2869389"/>
            <a:ext cx="1655241" cy="11393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5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c«ng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72716" y="2955887"/>
            <a:ext cx="2895600" cy="724378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CÆp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3056" y="1913661"/>
            <a:ext cx="2895600" cy="670780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NghØ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h­ưu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hó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Suèi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797177" cy="62345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Sãi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khưíu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Cõu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ươu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4938</TotalTime>
  <Words>198</Words>
  <Application>Microsoft Office PowerPoint</Application>
  <PresentationFormat>On-screen Show (16:10)</PresentationFormat>
  <Paragraphs>47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宋体</vt:lpstr>
      <vt:lpstr>Arial Black</vt:lpstr>
      <vt:lpstr>VNI-Thufap2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527</cp:revision>
  <dcterms:created xsi:type="dcterms:W3CDTF">2020-02-10T09:35:50Z</dcterms:created>
  <dcterms:modified xsi:type="dcterms:W3CDTF">2021-01-23T14:36:35Z</dcterms:modified>
</cp:coreProperties>
</file>