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0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宋体" panose="02010600030101010101" pitchFamily="2" charset="-122"/>
      <p:regular r:id="rId17"/>
    </p:embeddedFont>
    <p:embeddedFont>
      <p:font typeface="VNI-Thufap2"/>
      <p:regular r:id="rId18"/>
    </p:embeddedFont>
    <p:embeddedFont>
      <p:font typeface=".VnAvant" panose="020B7200000000000000"/>
      <p:regular r:id="rId19"/>
      <p:bold r:id="rId20"/>
      <p:italic r:id="rId21"/>
    </p:embeddedFont>
    <p:embeddedFont>
      <p:font typeface=".VnTifani Heavy" panose="020B720000000000000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oi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ây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6.xml"/><Relationship Id="rId21" Type="http://schemas.openxmlformats.org/officeDocument/2006/relationships/image" Target="../media/image27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5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14.xml"/><Relationship Id="rId21" Type="http://schemas.openxmlformats.org/officeDocument/2006/relationships/image" Target="../media/image27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5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chưá vần oi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cơn 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gió bão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 hỏi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 đỏ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hiền lành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 mập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ngây thơ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«i - ¬i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133" y="3625942"/>
            <a:ext cx="2246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tr¸i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« – i – «i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tr¸im9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2" y="1386418"/>
            <a:ext cx="29146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569853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léi</a:t>
            </a:r>
            <a:endParaRPr lang="en-US" sz="6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b¬i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 – i – ¬i–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¬i–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b¬i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b¬i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b¬i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léi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7" y="1486586"/>
            <a:ext cx="3367541" cy="16775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©y?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638" y="2461008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µ </a:t>
            </a:r>
            <a:r>
              <a:rPr lang="en-US" sz="3200" b="1" dirty="0" err="1">
                <a:latin typeface=".VnAvant" pitchFamily="34" charset="0"/>
              </a:rPr>
              <a:t>ngãi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0931" y="2526811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chã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791" y="2435935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cÊy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lóa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230" y="5108071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®¸m </a:t>
            </a:r>
            <a:r>
              <a:rPr lang="en-US" sz="3200" b="1" dirty="0" err="1">
                <a:latin typeface=".VnAvant" pitchFamily="34" charset="0"/>
              </a:rPr>
              <a:t>m©y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349" y="5064528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cßi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7911" y="5086683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nh¶y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d©y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7" y="604898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19" y="619412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95" y="657260"/>
            <a:ext cx="2897186" cy="17861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9" y="311961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68" y="319362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37" y="3135097"/>
            <a:ext cx="2084938" cy="18764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46" y="2736293"/>
            <a:ext cx="313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µ </a:t>
            </a:r>
            <a:r>
              <a:rPr lang="en-US" sz="4400" b="1" dirty="0" err="1">
                <a:latin typeface=".VnAvant" pitchFamily="34" charset="0"/>
              </a:rPr>
              <a:t>ng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778" y="2715485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chã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s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306" y="2722399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c¸i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ßi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5" y="691982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87" y="706496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06" y="74206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-29028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541" y="2879390"/>
            <a:ext cx="269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Êy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lóa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2464" y="2889661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.VnAvant" pitchFamily="34" charset="0"/>
              </a:rPr>
              <a:t>®¸m </a:t>
            </a:r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1560" y="2924705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nh¶y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d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" y="761255"/>
            <a:ext cx="2897186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2" y="76125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85" y="748510"/>
            <a:ext cx="2212186" cy="19798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2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©y­.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1273138"/>
            <a:ext cx="8911771" cy="16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</TotalTime>
  <Words>395</Words>
  <Application>Microsoft Office PowerPoint</Application>
  <PresentationFormat>On-screen Show (16:10)</PresentationFormat>
  <Paragraphs>90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Black</vt:lpstr>
      <vt:lpstr>宋体</vt:lpstr>
      <vt:lpstr>VNI-Thufap2</vt:lpstr>
      <vt:lpstr>.VnAvant</vt:lpstr>
      <vt:lpstr>Times New Roman</vt:lpstr>
      <vt:lpstr>.VnTifani Heavy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482</cp:revision>
  <dcterms:created xsi:type="dcterms:W3CDTF">2020-02-10T09:35:50Z</dcterms:created>
  <dcterms:modified xsi:type="dcterms:W3CDTF">2021-01-23T14:18:16Z</dcterms:modified>
</cp:coreProperties>
</file>