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56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NI-Thufap2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Arial Black" panose="020B0A04020102020204" pitchFamily="34" charset="0"/>
      <p:bold r:id="rId19"/>
    </p:embeddedFont>
    <p:embeddedFont>
      <p:font typeface="宋体" panose="02010600030101010101" pitchFamily="2" charset="-122"/>
      <p:regular r:id="rId20"/>
    </p:embeddedFont>
    <p:embeddedFont>
      <p:font typeface=".VnAvant" panose="020B7200000000000000"/>
      <p:regular r:id="rId21"/>
      <p:bold r:id="rId22"/>
      <p: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5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3.xml"/><Relationship Id="rId21" Type="http://schemas.openxmlformats.org/officeDocument/2006/relationships/image" Target="../media/image18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2.xml"/><Relationship Id="rId16" Type="http://schemas.openxmlformats.org/officeDocument/2006/relationships/audio" Target="../media/audio1.wav"/><Relationship Id="rId20" Type="http://schemas.openxmlformats.org/officeDocument/2006/relationships/image" Target="../media/image1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1.gif"/><Relationship Id="rId5" Type="http://schemas.openxmlformats.org/officeDocument/2006/relationships/tags" Target="../tags/tag5.xml"/><Relationship Id="rId15" Type="http://schemas.openxmlformats.org/officeDocument/2006/relationships/audio" Target="../media/audio2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5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11.xml"/><Relationship Id="rId21" Type="http://schemas.openxmlformats.org/officeDocument/2006/relationships/image" Target="../media/image18.gif"/><Relationship Id="rId7" Type="http://schemas.openxmlformats.org/officeDocument/2006/relationships/tags" Target="../tags/tag15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10.xml"/><Relationship Id="rId16" Type="http://schemas.openxmlformats.org/officeDocument/2006/relationships/audio" Target="../media/audio1.wav"/><Relationship Id="rId20" Type="http://schemas.openxmlformats.org/officeDocument/2006/relationships/image" Target="../media/image17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3.wav"/><Relationship Id="rId24" Type="http://schemas.openxmlformats.org/officeDocument/2006/relationships/image" Target="../media/image21.gif"/><Relationship Id="rId5" Type="http://schemas.openxmlformats.org/officeDocument/2006/relationships/tags" Target="../tags/tag13.xml"/><Relationship Id="rId15" Type="http://schemas.openxmlformats.org/officeDocument/2006/relationships/audio" Target="../media/audio2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6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841830"/>
            <a:ext cx="9129481" cy="48731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6146" y="-13455"/>
            <a:ext cx="405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gµ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träng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99155" y="3374323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72" y="580221"/>
            <a:ext cx="5631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gµ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g¸y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g¸y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tØnh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giÊc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V×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gµ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r»ng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®i ®i l¹i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l¹i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lÖnh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m¬: “C«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®i”.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®ã l¹i quay sang gµ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trÎ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¨n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?”.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khiÕn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d¹y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dç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c¶.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träng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g¸y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vang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tØnh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®i ®i l¹i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l¹i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lÖnh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m¸i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</a:t>
            </a: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quay sang</a:t>
            </a: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sai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khiÕn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31054" y="466273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d¹y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dç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5790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74799" y="2351315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a) Gµ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träng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56655" y="3505199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ưìn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®i ®i l¹i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l¹i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74799" y="4673601"/>
            <a:ext cx="6219372" cy="769257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c) Gµ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khiÕn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d¹y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dç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c¶.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chứa vần ai?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lá chanh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0270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 đào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46251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 máy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ay?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thảnh thơi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nai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201</Words>
  <Application>Microsoft Office PowerPoint</Application>
  <PresentationFormat>On-screen Show (16:10)</PresentationFormat>
  <Paragraphs>43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VNI-Thufap2</vt:lpstr>
      <vt:lpstr>Tahoma</vt:lpstr>
      <vt:lpstr>Arial Black</vt:lpstr>
      <vt:lpstr>宋体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469</cp:revision>
  <dcterms:created xsi:type="dcterms:W3CDTF">2020-02-10T09:35:50Z</dcterms:created>
  <dcterms:modified xsi:type="dcterms:W3CDTF">2021-01-23T14:13:29Z</dcterms:modified>
</cp:coreProperties>
</file>