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80" r:id="rId2"/>
    <p:sldId id="256" r:id="rId3"/>
    <p:sldId id="355" r:id="rId4"/>
    <p:sldId id="257" r:id="rId5"/>
    <p:sldId id="351" r:id="rId6"/>
    <p:sldId id="387" r:id="rId7"/>
    <p:sldId id="388" r:id="rId8"/>
    <p:sldId id="360" r:id="rId9"/>
    <p:sldId id="323" r:id="rId10"/>
    <p:sldId id="379" r:id="rId11"/>
    <p:sldId id="380" r:id="rId12"/>
    <p:sldId id="381" r:id="rId13"/>
    <p:sldId id="383" r:id="rId14"/>
    <p:sldId id="308" r:id="rId15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17"/>
    </p:embeddedFont>
    <p:embeddedFont>
      <p:font typeface=".VnAvant" panose="020B7200000000000000"/>
      <p:regular r:id="rId18"/>
      <p:bold r:id="rId19"/>
      <p:italic r:id="rId20"/>
    </p:embeddedFont>
    <p:embeddedFont>
      <p:font typeface=".VnTifani Heavy" panose="020B720000000000000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NI-Thufap2"/>
      <p:regular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33CC"/>
    <a:srgbClr val="CCFFFF"/>
    <a:srgbClr val="FF7C80"/>
    <a:srgbClr val="99FFCC"/>
    <a:srgbClr val="FFCCFF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ương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ươc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ương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ươc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8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jpeg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5.wav"/><Relationship Id="rId7" Type="http://schemas.microsoft.com/office/2007/relationships/hdphoto" Target="../media/hdphoto4.wdp"/><Relationship Id="rId12" Type="http://schemas.openxmlformats.org/officeDocument/2006/relationships/image" Target="../media/image2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11" Type="http://schemas.openxmlformats.org/officeDocument/2006/relationships/image" Target="../media/image31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7.jpe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5.wav"/><Relationship Id="rId7" Type="http://schemas.microsoft.com/office/2007/relationships/hdphoto" Target="../media/hdphoto4.wdp"/><Relationship Id="rId12" Type="http://schemas.openxmlformats.org/officeDocument/2006/relationships/image" Target="../media/image2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11" Type="http://schemas.openxmlformats.org/officeDocument/2006/relationships/image" Target="../media/image31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7.jpe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9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8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597360"/>
            <a:ext cx="2448272" cy="1800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2857500"/>
            <a:ext cx="3419872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2813288"/>
            <a:ext cx="3308323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4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119518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2778982"/>
            <a:ext cx="2560241" cy="2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1168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Trß</a:t>
            </a:r>
            <a:r>
              <a:rPr lang="en-US" sz="48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ch¬i</a:t>
            </a:r>
            <a:r>
              <a:rPr lang="en-US" sz="48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Tom vµ jerry</a:t>
            </a:r>
          </a:p>
        </p:txBody>
      </p:sp>
    </p:spTree>
    <p:extLst>
      <p:ext uri="{BB962C8B-B14F-4D97-AF65-F5344CB8AC3E}">
        <p14:creationId xmlns:p14="http://schemas.microsoft.com/office/powerpoint/2010/main" val="170839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00812" y="622857"/>
            <a:ext cx="2141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s-ES_tradnl" sz="20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Trèng</a:t>
            </a:r>
            <a:r>
              <a:rPr lang="es-ES_tradnl" sz="20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trưêng</a:t>
            </a:r>
            <a:endParaRPr lang="es-ES" sz="20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58128" y="605905"/>
            <a:ext cx="224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Ranh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giíi</a:t>
            </a:r>
            <a:endParaRPr lang="es-ES" sz="20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394857" y="634933"/>
            <a:ext cx="22640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9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19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Thư</a:t>
            </a:r>
            <a:r>
              <a:rPr lang="en-US" sz="19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viÖn</a:t>
            </a:r>
            <a:endParaRPr lang="es-ES" sz="19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2285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A. Tan </a:t>
            </a:r>
            <a:r>
              <a:rPr lang="es-ES_tradnl" sz="20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häc</a:t>
            </a:r>
            <a:endParaRPr lang="es-ES" sz="20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.VnAvant" pitchFamily="34" charset="0"/>
                </a:rPr>
                <a:t>C©u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hái</a:t>
              </a:r>
              <a:r>
                <a:rPr lang="en-US" sz="2800" b="1" dirty="0">
                  <a:latin typeface=".VnAvant" pitchFamily="34" charset="0"/>
                </a:rPr>
                <a:t> 1: </a:t>
              </a:r>
              <a:r>
                <a:rPr lang="en-US" sz="2800" b="1" dirty="0" err="1">
                  <a:latin typeface=".VnAvant" pitchFamily="34" charset="0"/>
                </a:rPr>
                <a:t>Tõ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nµo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cã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chứa</a:t>
              </a:r>
              <a:r>
                <a:rPr lang="en-US" sz="2800" b="1" dirty="0">
                  <a:latin typeface=".VnAvant" pitchFamily="34" charset="0"/>
                </a:rPr>
                <a:t> ©m </a:t>
              </a:r>
              <a:r>
                <a:rPr lang="en-US" sz="2800" b="1" dirty="0" err="1">
                  <a:latin typeface=".VnAvant" pitchFamily="34" charset="0"/>
                </a:rPr>
                <a:t>anh</a:t>
              </a:r>
              <a:r>
                <a:rPr lang="en-US" sz="2800" b="1" dirty="0">
                  <a:latin typeface=".VnAvant" pitchFamily="34" charset="0"/>
                </a:rPr>
                <a:t>?</a:t>
              </a: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3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02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8" y="2770571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228600" y="63493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s-ES_tradnl" sz="20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Tranh</a:t>
            </a:r>
            <a:r>
              <a:rPr lang="es-ES_tradnl" sz="20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luËn</a:t>
            </a:r>
            <a:endParaRPr lang="es-ES" sz="20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572000" y="634933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Th¸ch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thøc</a:t>
            </a:r>
            <a:endParaRPr lang="es-ES" sz="20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67429" y="634933"/>
            <a:ext cx="2059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§</a:t>
            </a:r>
            <a:r>
              <a:rPr lang="es-ES_tradnl" sz="20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ång</a:t>
            </a:r>
            <a:r>
              <a:rPr lang="es-ES_tradnl" sz="20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hå</a:t>
            </a:r>
            <a:endParaRPr lang="es-ES" sz="20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MÆt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¨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ng</a:t>
            </a:r>
            <a:endParaRPr lang="es-ES" sz="20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.VnAvant" pitchFamily="34" charset="0"/>
                  <a:cs typeface="Arial" pitchFamily="34" charset="0"/>
                </a:rPr>
                <a:t>C©u</a:t>
              </a:r>
              <a:r>
                <a:rPr lang="en-US" sz="2800" b="1" dirty="0">
                  <a:solidFill>
                    <a:schemeClr val="bg1"/>
                  </a:solidFill>
                  <a:latin typeface=".VnAvant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.VnAvant" pitchFamily="34" charset="0"/>
                  <a:cs typeface="Arial" pitchFamily="34" charset="0"/>
                </a:rPr>
                <a:t>hái</a:t>
              </a:r>
              <a:r>
                <a:rPr lang="en-US" sz="2800" b="1" dirty="0">
                  <a:solidFill>
                    <a:schemeClr val="bg1"/>
                  </a:solidFill>
                  <a:latin typeface=".VnAvant" pitchFamily="34" charset="0"/>
                  <a:cs typeface="Arial" pitchFamily="34" charset="0"/>
                </a:rPr>
                <a:t> 2: </a:t>
              </a:r>
              <a:r>
                <a:rPr lang="en-US" sz="2800" b="1" dirty="0" err="1">
                  <a:solidFill>
                    <a:schemeClr val="bg1"/>
                  </a:solidFill>
                  <a:latin typeface=".VnAvant" pitchFamily="34" charset="0"/>
                  <a:cs typeface="Arial" pitchFamily="34" charset="0"/>
                </a:rPr>
                <a:t>Tõ</a:t>
              </a:r>
              <a:r>
                <a:rPr lang="en-US" sz="2800" b="1" dirty="0">
                  <a:solidFill>
                    <a:schemeClr val="bg1"/>
                  </a:solidFill>
                  <a:latin typeface=".VnAvant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.VnAvant" pitchFamily="34" charset="0"/>
                  <a:cs typeface="Arial" pitchFamily="34" charset="0"/>
                </a:rPr>
                <a:t>nµo</a:t>
              </a:r>
              <a:r>
                <a:rPr lang="en-US" sz="2800" b="1" dirty="0">
                  <a:solidFill>
                    <a:schemeClr val="bg1"/>
                  </a:solidFill>
                  <a:latin typeface=".VnAvant" pitchFamily="34" charset="0"/>
                  <a:cs typeface="Arial" pitchFamily="34" charset="0"/>
                </a:rPr>
                <a:t> ch­a ©m ach?</a:t>
              </a: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5083850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3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94</a:t>
            </a:r>
          </a:p>
          <a:p>
            <a:pPr algn="ctr"/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anh</a:t>
            </a:r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 – ach</a:t>
            </a:r>
            <a:endParaRPr lang="en-US" sz="8800" b="1" dirty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94: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anh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– ach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5234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chanh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5233" y="1801304"/>
            <a:ext cx="493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nhê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chanh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/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chanh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5234" y="2808585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chanh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765" y="3739417"/>
            <a:ext cx="28103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anh</a:t>
            </a:r>
            <a:endParaRPr lang="en-US" sz="66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1" y="1216471"/>
            <a:ext cx="2885626" cy="260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31771" y="1321035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cuèn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s¸ch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485" y="4275936"/>
            <a:ext cx="4145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cuèn</a:t>
            </a:r>
            <a:r>
              <a:rPr lang="en-US" sz="60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¸ch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8229" y="2105201"/>
            <a:ext cx="5167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ach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ach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sach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s¾c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s¸ch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s¸ch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4711" y="3155050"/>
            <a:ext cx="404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cuèn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s¸ch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75" y="1091269"/>
            <a:ext cx="2104332" cy="325723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605313" y="757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94: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anh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– ach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ach?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52070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9549" y="2562125"/>
            <a:ext cx="2240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viªn</a:t>
            </a:r>
            <a:r>
              <a:rPr lang="en-US" sz="3200" b="1" dirty="0">
                <a:latin typeface=".VnAvant" pitchFamily="34" charset="0"/>
              </a:rPr>
              <a:t> g¹ch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80651" y="2541325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t¸ch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</a:t>
            </a:r>
            <a:r>
              <a:rPr lang="en-US" sz="3200" b="1" dirty="0">
                <a:latin typeface=".VnAvant" pitchFamily="34" charset="0"/>
              </a:rPr>
              <a:t>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5033" y="2547611"/>
            <a:ext cx="2404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b¸nh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trưng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94496" y="5061473"/>
            <a:ext cx="2100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bøc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tranh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23823" y="5087887"/>
            <a:ext cx="228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kh¸ch</a:t>
            </a:r>
            <a:r>
              <a:rPr lang="en-US" sz="3200" b="1" dirty="0">
                <a:latin typeface=".VnAvant" pitchFamily="34" charset="0"/>
              </a:rPr>
              <a:t> s¹n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3" y="644075"/>
            <a:ext cx="2514091" cy="1853708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356" y="642030"/>
            <a:ext cx="1933575" cy="1855753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996" y="642030"/>
            <a:ext cx="2343150" cy="1855753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2" y="3277143"/>
            <a:ext cx="2486025" cy="1781175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26" y="3307487"/>
            <a:ext cx="2422866" cy="1728587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494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52070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96685" y="3099117"/>
            <a:ext cx="3367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b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¸nh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trưng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82668" y="3132002"/>
            <a:ext cx="2750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bøc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tr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anh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83" y="945015"/>
            <a:ext cx="2575460" cy="2039740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56" y="911313"/>
            <a:ext cx="3034015" cy="2173796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74090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494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ach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52070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-14514" y="2563413"/>
            <a:ext cx="301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viªn</a:t>
            </a:r>
            <a:r>
              <a:rPr lang="en-US" sz="4000" b="1" dirty="0">
                <a:latin typeface=".VnAvant" pitchFamily="34" charset="0"/>
              </a:rPr>
              <a:t> g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¹ch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79691" y="2563413"/>
            <a:ext cx="2750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t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¸ch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tr</a:t>
            </a:r>
            <a:r>
              <a:rPr lang="en-US" sz="4000" b="1" dirty="0">
                <a:latin typeface=".VnAvant" pitchFamily="34" charset="0"/>
              </a:rPr>
              <a:t>µ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3" y="644075"/>
            <a:ext cx="2514091" cy="1853708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82" y="627516"/>
            <a:ext cx="1933575" cy="1855753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10" y="609542"/>
            <a:ext cx="2626074" cy="1873565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6060472" y="2569000"/>
            <a:ext cx="2981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kh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¸ch</a:t>
            </a:r>
            <a:r>
              <a:rPr lang="en-US" sz="4000" b="1" dirty="0">
                <a:latin typeface=".VnAvant" pitchFamily="34" charset="0"/>
              </a:rPr>
              <a:t> s¹n</a:t>
            </a:r>
          </a:p>
        </p:txBody>
      </p:sp>
    </p:spTree>
    <p:extLst>
      <p:ext uri="{BB962C8B-B14F-4D97-AF65-F5344CB8AC3E}">
        <p14:creationId xmlns:p14="http://schemas.microsoft.com/office/powerpoint/2010/main" val="44876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204686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anh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ach­.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0" y="1445988"/>
            <a:ext cx="89058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3899</TotalTime>
  <Words>493</Words>
  <Application>Microsoft Office PowerPoint</Application>
  <PresentationFormat>On-screen Show (16:10)</PresentationFormat>
  <Paragraphs>87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宋体</vt:lpstr>
      <vt:lpstr>.VnAvant</vt:lpstr>
      <vt:lpstr>.VnTifani Heavy</vt:lpstr>
      <vt:lpstr>Times New Roman</vt:lpstr>
      <vt:lpstr>Arial</vt:lpstr>
      <vt:lpstr>Calibri</vt:lpstr>
      <vt:lpstr>VNI-Thufap2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436</cp:revision>
  <dcterms:created xsi:type="dcterms:W3CDTF">2020-02-10T09:35:50Z</dcterms:created>
  <dcterms:modified xsi:type="dcterms:W3CDTF">2021-01-23T14:11:09Z</dcterms:modified>
</cp:coreProperties>
</file>