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384" r:id="rId3"/>
    <p:sldId id="256" r:id="rId4"/>
    <p:sldId id="355" r:id="rId5"/>
    <p:sldId id="257" r:id="rId6"/>
    <p:sldId id="385" r:id="rId7"/>
    <p:sldId id="386" r:id="rId8"/>
    <p:sldId id="387" r:id="rId9"/>
    <p:sldId id="351" r:id="rId10"/>
    <p:sldId id="378" r:id="rId11"/>
    <p:sldId id="360" r:id="rId12"/>
    <p:sldId id="392" r:id="rId13"/>
    <p:sldId id="393" r:id="rId14"/>
    <p:sldId id="323" r:id="rId15"/>
    <p:sldId id="394" r:id="rId16"/>
    <p:sldId id="379" r:id="rId17"/>
    <p:sldId id="380" r:id="rId18"/>
    <p:sldId id="381" r:id="rId19"/>
    <p:sldId id="382" r:id="rId20"/>
    <p:sldId id="383" r:id="rId21"/>
    <p:sldId id="308" r:id="rId22"/>
  </p:sldIdLst>
  <p:sldSz cx="9144000" cy="5715000" type="screen16x10"/>
  <p:notesSz cx="6858000" cy="9144000"/>
  <p:embeddedFontLst>
    <p:embeddedFont>
      <p:font typeface=".VnAvant" panose="020B720000000000000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.VnArial" panose="020B7200000000000000" pitchFamily="34" charset="0"/>
      <p:regular r:id="rId29"/>
      <p:italic r:id="rId30"/>
      <p:boldItalic r:id="rId31"/>
    </p:embeddedFont>
    <p:embeddedFont>
      <p:font typeface="VNI-Thufap2"/>
      <p:regular r:id="rId32"/>
    </p:embeddedFont>
    <p:embeddedFont>
      <p:font typeface=".VnTifani Heavy" panose="020B7200000000000000"/>
      <p:regular r:id="rId33"/>
    </p:embeddedFont>
    <p:embeddedFont>
      <p:font typeface="VNI-Avo" pitchFamily="2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ec.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8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18" Type="http://schemas.openxmlformats.org/officeDocument/2006/relationships/image" Target="../media/image49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5.gif"/><Relationship Id="rId17" Type="http://schemas.openxmlformats.org/officeDocument/2006/relationships/image" Target="../media/image48.gif"/><Relationship Id="rId2" Type="http://schemas.openxmlformats.org/officeDocument/2006/relationships/audio" Target="../media/audio4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4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2.gif"/><Relationship Id="rId4" Type="http://schemas.openxmlformats.org/officeDocument/2006/relationships/audio" Target="../media/audio6.wav"/><Relationship Id="rId9" Type="http://schemas.openxmlformats.org/officeDocument/2006/relationships/image" Target="../media/image33.gif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5.gif"/><Relationship Id="rId17" Type="http://schemas.openxmlformats.org/officeDocument/2006/relationships/image" Target="../media/image50.gif"/><Relationship Id="rId2" Type="http://schemas.openxmlformats.org/officeDocument/2006/relationships/audio" Target="../media/audio4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44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2.gif"/><Relationship Id="rId4" Type="http://schemas.openxmlformats.org/officeDocument/2006/relationships/audio" Target="../media/audio5.wav"/><Relationship Id="rId9" Type="http://schemas.openxmlformats.org/officeDocument/2006/relationships/image" Target="../media/image33.gif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9448" y="2554481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" y="626568"/>
            <a:ext cx="1992719" cy="1851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06" y="615049"/>
            <a:ext cx="2030748" cy="18628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49" y="597359"/>
            <a:ext cx="2132730" cy="18805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7" y="3216620"/>
            <a:ext cx="2013223" cy="1819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07" y="3202105"/>
            <a:ext cx="2034121" cy="18343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30" y="3202106"/>
            <a:ext cx="2057149" cy="18343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3069111" y="2513317"/>
            <a:ext cx="2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99491" y="2521486"/>
            <a:ext cx="2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2237" y="5079997"/>
            <a:ext cx="136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3460" y="5094510"/>
            <a:ext cx="240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h¹t </a:t>
            </a:r>
            <a:r>
              <a:rPr lang="en-US" sz="2800" b="1" dirty="0" err="1">
                <a:latin typeface=".VnAvant" pitchFamily="34" charset="0"/>
              </a:rPr>
              <a:t>ng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94953" y="5109024"/>
            <a:ext cx="240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âng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oc­.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09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3" y="1335316"/>
            <a:ext cx="8430312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" y="228865"/>
            <a:ext cx="741325" cy="938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g-o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492" y="763480"/>
            <a:ext cx="8334487" cy="4688149"/>
          </a:xfrm>
        </p:spPr>
      </p:pic>
    </p:spTree>
    <p:extLst>
      <p:ext uri="{BB962C8B-B14F-4D97-AF65-F5344CB8AC3E}">
        <p14:creationId xmlns:p14="http://schemas.microsoft.com/office/powerpoint/2010/main" val="88314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ong</a:t>
            </a:r>
            <a:r>
              <a:rPr lang="vi-VN" sz="3200" b="1" dirty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M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đợi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S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iêng năng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793"/>
            <a:ext cx="8708570" cy="524266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raát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uû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meû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yÓng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thÕ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lÐm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63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oc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L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ái đò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R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chơi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oc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33" y="1959433"/>
            <a:ext cx="3317732" cy="3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7544" y="4014447"/>
            <a:ext cx="2154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6" y="1104007"/>
            <a:ext cx="2860221" cy="29305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49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1" y="1077575"/>
            <a:ext cx="3317732" cy="30747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8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20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6520" y="1084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544" y="4014447"/>
            <a:ext cx="2154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9" y="1349406"/>
            <a:ext cx="1970866" cy="2019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7497" y="4106555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97" y="1349406"/>
            <a:ext cx="2390686" cy="22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4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6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18389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455" y="2550516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cãc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1" y="626568"/>
            <a:ext cx="1992719" cy="1851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06" y="615049"/>
            <a:ext cx="2030748" cy="18628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49" y="597359"/>
            <a:ext cx="2132730" cy="18805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7" y="3216620"/>
            <a:ext cx="2013223" cy="1819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07" y="3202105"/>
            <a:ext cx="2034121" cy="18343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30" y="3202106"/>
            <a:ext cx="2057149" cy="18343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3174219" y="2536001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chong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chãng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25343" y="2554481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ong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243" y="518159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latin typeface=".VnAvant" pitchFamily="34" charset="0"/>
              </a:rPr>
              <a:t>äc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0435" y="5156198"/>
            <a:ext cx="178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h¹t </a:t>
            </a:r>
            <a:r>
              <a:rPr lang="en-US" sz="2800" b="1" dirty="0" err="1">
                <a:latin typeface=".VnAvant" pitchFamily="34" charset="0"/>
              </a:rPr>
              <a:t>ngäc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7460" y="5087605"/>
            <a:ext cx="1066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vâng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3167</TotalTime>
  <Words>425</Words>
  <Application>Microsoft Office PowerPoint</Application>
  <PresentationFormat>On-screen Show (16:10)</PresentationFormat>
  <Paragraphs>103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.VnAvant</vt:lpstr>
      <vt:lpstr>宋体</vt:lpstr>
      <vt:lpstr>.VnArial</vt:lpstr>
      <vt:lpstr>Times New Roman</vt:lpstr>
      <vt:lpstr>Arial</vt:lpstr>
      <vt:lpstr>VNI-Thufap2</vt:lpstr>
      <vt:lpstr>.VnTifani Heavy</vt:lpstr>
      <vt:lpstr>VNI-Avo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380</cp:revision>
  <dcterms:created xsi:type="dcterms:W3CDTF">2020-02-10T09:35:50Z</dcterms:created>
  <dcterms:modified xsi:type="dcterms:W3CDTF">2020-12-15T12:01:38Z</dcterms:modified>
</cp:coreProperties>
</file>