
<file path=[Content_Types].xml><?xml version="1.0" encoding="utf-8"?>
<Types xmlns="http://schemas.openxmlformats.org/package/2006/content-types">
  <Default Extension="mp3" ContentType="audio/mpeg"/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av" ContentType="audio/x-wav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notesSlides/notesSlide7.xml" ContentType="application/vnd.openxmlformats-officedocument.presentationml.notesSlide+xml"/>
  <Override PartName="/ppt/media/audio2.wav" ContentType="audio/wav"/>
  <Override PartName="/ppt/media/audio3.wav" ContentType="audio/wav"/>
  <Override PartName="/ppt/media/audio4.wav" ContentType="audio/wav"/>
  <Override PartName="/ppt/media/audio5.wav" ContentType="audio/wav"/>
  <Override PartName="/ppt/media/audio6.wav" ContentType="audio/wav"/>
  <Override PartName="/ppt/media/audio7.wav" ContentType="audio/wav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60" r:id="rId1"/>
  </p:sldMasterIdLst>
  <p:notesMasterIdLst>
    <p:notesMasterId r:id="rId16"/>
  </p:notesMasterIdLst>
  <p:sldIdLst>
    <p:sldId id="280" r:id="rId2"/>
    <p:sldId id="386" r:id="rId3"/>
    <p:sldId id="256" r:id="rId4"/>
    <p:sldId id="359" r:id="rId5"/>
    <p:sldId id="370" r:id="rId6"/>
    <p:sldId id="383" r:id="rId7"/>
    <p:sldId id="381" r:id="rId8"/>
    <p:sldId id="385" r:id="rId9"/>
    <p:sldId id="356" r:id="rId10"/>
    <p:sldId id="375" r:id="rId11"/>
    <p:sldId id="364" r:id="rId12"/>
    <p:sldId id="372" r:id="rId13"/>
    <p:sldId id="376" r:id="rId14"/>
    <p:sldId id="308" r:id="rId15"/>
  </p:sldIdLst>
  <p:sldSz cx="9144000" cy="5715000" type="screen16x10"/>
  <p:notesSz cx="6858000" cy="9144000"/>
  <p:embeddedFontLst>
    <p:embeddedFont>
      <p:font typeface=".VnArial" panose="020B7200000000000000" pitchFamily="34" charset="0"/>
      <p:regular r:id="rId17"/>
      <p:italic r:id="rId18"/>
      <p:boldItalic r:id="rId19"/>
    </p:embeddedFont>
    <p:embeddedFont>
      <p:font typeface="VNI-Avo" pitchFamily="2" charset="0"/>
      <p:regular r:id="rId20"/>
      <p:bold r:id="rId21"/>
      <p:italic r:id="rId22"/>
      <p:boldItalic r:id="rId23"/>
    </p:embeddedFont>
    <p:embeddedFont>
      <p:font typeface="Calibri" panose="020F0502020204030204" pitchFamily="34" charset="0"/>
      <p:regular r:id="rId24"/>
      <p:bold r:id="rId25"/>
      <p:italic r:id="rId26"/>
      <p:boldItalic r:id="rId27"/>
    </p:embeddedFont>
    <p:embeddedFont>
      <p:font typeface="Tahoma" panose="020B0604030504040204" pitchFamily="34" charset="0"/>
      <p:regular r:id="rId28"/>
      <p:bold r:id="rId29"/>
    </p:embeddedFont>
    <p:embeddedFont>
      <p:font typeface=".VnAvant" panose="020B7200000000000000"/>
      <p:regular r:id="rId30"/>
      <p:bold r:id="rId31"/>
      <p:italic r:id="rId32"/>
      <p:boldItalic r:id="rId33"/>
    </p:embeddedFont>
    <p:embeddedFont>
      <p:font typeface="Arial Black" panose="020B0A04020102020204" pitchFamily="34" charset="0"/>
      <p:bold r:id="rId34"/>
    </p:embeddedFont>
    <p:embeddedFont>
      <p:font typeface="宋体" panose="02010600030101010101" pitchFamily="2" charset="-122"/>
      <p:regular r:id="rId35"/>
    </p:embeddedFont>
    <p:embeddedFont>
      <p:font typeface="VNI-Thufap2"/>
      <p:regular r:id="rId36"/>
    </p:embeddedFont>
  </p:embeddedFontLst>
  <p:defaultTextStyle>
    <a:defPPr>
      <a:defRPr lang="zh-CN"/>
    </a:defPPr>
    <a:lvl1pPr marL="0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1pPr>
    <a:lvl2pPr marL="356616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2pPr>
    <a:lvl3pPr marL="713232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3pPr>
    <a:lvl4pPr marL="1069848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4pPr>
    <a:lvl5pPr marL="1426464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5pPr>
    <a:lvl6pPr marL="1783080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6pPr>
    <a:lvl7pPr marL="2139696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7pPr>
    <a:lvl8pPr marL="2496312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8pPr>
    <a:lvl9pPr marL="2852928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80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00"/>
    <a:srgbClr val="0000CC"/>
    <a:srgbClr val="99FFCC"/>
    <a:srgbClr val="FF7C80"/>
    <a:srgbClr val="FFCCFF"/>
    <a:srgbClr val="CCFFFF"/>
    <a:srgbClr val="FF33CC"/>
    <a:srgbClr val="CCFFCC"/>
    <a:srgbClr val="FF5050"/>
    <a:srgbClr val="3333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471" autoAdjust="0"/>
    <p:restoredTop sz="88434" autoAdjust="0"/>
  </p:normalViewPr>
  <p:slideViewPr>
    <p:cSldViewPr snapToGrid="0">
      <p:cViewPr varScale="1">
        <p:scale>
          <a:sx n="72" d="100"/>
          <a:sy n="72" d="100"/>
        </p:scale>
        <p:origin x="1276" y="48"/>
      </p:cViewPr>
      <p:guideLst>
        <p:guide orient="horz" pos="180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font" Target="fonts/font2.fntdata"/><Relationship Id="rId26" Type="http://schemas.openxmlformats.org/officeDocument/2006/relationships/font" Target="fonts/font10.fntdata"/><Relationship Id="rId39" Type="http://schemas.openxmlformats.org/officeDocument/2006/relationships/theme" Target="theme/theme1.xml"/><Relationship Id="rId21" Type="http://schemas.openxmlformats.org/officeDocument/2006/relationships/font" Target="fonts/font5.fntdata"/><Relationship Id="rId34" Type="http://schemas.openxmlformats.org/officeDocument/2006/relationships/font" Target="fonts/font18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1.fntdata"/><Relationship Id="rId25" Type="http://schemas.openxmlformats.org/officeDocument/2006/relationships/font" Target="fonts/font9.fntdata"/><Relationship Id="rId33" Type="http://schemas.openxmlformats.org/officeDocument/2006/relationships/font" Target="fonts/font17.fntdata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font" Target="fonts/font4.fntdata"/><Relationship Id="rId29" Type="http://schemas.openxmlformats.org/officeDocument/2006/relationships/font" Target="fonts/font13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8.fntdata"/><Relationship Id="rId32" Type="http://schemas.openxmlformats.org/officeDocument/2006/relationships/font" Target="fonts/font16.fntdata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7.fntdata"/><Relationship Id="rId28" Type="http://schemas.openxmlformats.org/officeDocument/2006/relationships/font" Target="fonts/font12.fntdata"/><Relationship Id="rId36" Type="http://schemas.openxmlformats.org/officeDocument/2006/relationships/font" Target="fonts/font20.fntdata"/><Relationship Id="rId10" Type="http://schemas.openxmlformats.org/officeDocument/2006/relationships/slide" Target="slides/slide9.xml"/><Relationship Id="rId19" Type="http://schemas.openxmlformats.org/officeDocument/2006/relationships/font" Target="fonts/font3.fntdata"/><Relationship Id="rId31" Type="http://schemas.openxmlformats.org/officeDocument/2006/relationships/font" Target="fonts/font15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6.fntdata"/><Relationship Id="rId27" Type="http://schemas.openxmlformats.org/officeDocument/2006/relationships/font" Target="fonts/font11.fntdata"/><Relationship Id="rId30" Type="http://schemas.openxmlformats.org/officeDocument/2006/relationships/font" Target="fonts/font14.fntdata"/><Relationship Id="rId35" Type="http://schemas.openxmlformats.org/officeDocument/2006/relationships/font" Target="fonts/font19.fntdata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2DE801A-F56B-45FC-B0DC-1EE2DA503A42}" type="datetimeFigureOut">
              <a:rPr lang="en-US" smtClean="0"/>
              <a:t>15/12/2020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685800"/>
            <a:ext cx="54864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4C7AB53-3DFA-466F-8832-707AB88F9F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98572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C7AB53-3DFA-466F-8832-707AB88F9FF1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038252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C7AB53-3DFA-466F-8832-707AB88F9FF1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009747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C7AB53-3DFA-466F-8832-707AB88F9FF1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438311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C7AB53-3DFA-466F-8832-707AB88F9FF1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583628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C7AB53-3DFA-466F-8832-707AB88F9FF1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009747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C7AB53-3DFA-466F-8832-707AB88F9FF1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009747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9939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0"/>
              </a:spcBef>
            </a:pPr>
            <a:endParaRPr lang="en-US">
              <a:latin typeface="Arial" charset="0"/>
            </a:endParaRPr>
          </a:p>
        </p:txBody>
      </p:sp>
      <p:sp>
        <p:nvSpPr>
          <p:cNvPr id="3994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F3547C55-8CE5-4E89-94F7-D9FB8D5375BD}" type="slidenum">
              <a:rPr lang="en-US">
                <a:latin typeface="Arial" charset="0"/>
              </a:rPr>
              <a:pPr/>
              <a:t>12</a:t>
            </a:fld>
            <a:endParaRPr lang="en-US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9939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0"/>
              </a:spcBef>
            </a:pPr>
            <a:endParaRPr lang="en-US">
              <a:latin typeface="Arial" charset="0"/>
            </a:endParaRPr>
          </a:p>
        </p:txBody>
      </p:sp>
      <p:sp>
        <p:nvSpPr>
          <p:cNvPr id="3994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F3547C55-8CE5-4E89-94F7-D9FB8D5375BD}" type="slidenum">
              <a:rPr lang="en-US">
                <a:latin typeface="Arial" charset="0"/>
              </a:rPr>
              <a:pPr/>
              <a:t>13</a:t>
            </a:fld>
            <a:endParaRPr lang="en-US">
              <a:latin typeface="Arial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775355"/>
            <a:ext cx="7772400" cy="122502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238500"/>
            <a:ext cx="6400800" cy="14605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566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7132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6984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4264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830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13969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9631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85292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2020/12/15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726748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2020/12/15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00972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28866"/>
            <a:ext cx="2057400" cy="4876271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28866"/>
            <a:ext cx="6019800" cy="487627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2020/12/15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2969582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865"/>
            <a:ext cx="8229600" cy="9525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333500"/>
            <a:ext cx="4038600" cy="377163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333501"/>
            <a:ext cx="4038600" cy="182165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282158"/>
            <a:ext cx="4038600" cy="182297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457200" y="5204354"/>
            <a:ext cx="2133600" cy="396875"/>
          </a:xfrm>
        </p:spPr>
        <p:txBody>
          <a:bodyPr/>
          <a:lstStyle>
            <a:lvl1pPr>
              <a:defRPr/>
            </a:lvl1pPr>
          </a:lstStyle>
          <a:p>
            <a:endParaRPr lang="vi-VN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3124200" y="5204354"/>
            <a:ext cx="2895600" cy="396875"/>
          </a:xfrm>
        </p:spPr>
        <p:txBody>
          <a:bodyPr/>
          <a:lstStyle>
            <a:lvl1pPr>
              <a:defRPr/>
            </a:lvl1pPr>
          </a:lstStyle>
          <a:p>
            <a:endParaRPr lang="vi-VN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6553200" y="5204354"/>
            <a:ext cx="2133600" cy="396875"/>
          </a:xfrm>
        </p:spPr>
        <p:txBody>
          <a:bodyPr/>
          <a:lstStyle>
            <a:lvl1pPr>
              <a:defRPr/>
            </a:lvl1pPr>
          </a:lstStyle>
          <a:p>
            <a:fld id="{C91BDDEE-AC63-44B8-94EC-FCB0EBBC2A3F}" type="slidenum">
              <a:rPr lang="vi-VN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791787360"/>
      </p:ext>
    </p:extLst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2020/12/15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813435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672418"/>
            <a:ext cx="7772400" cy="1135063"/>
          </a:xfrm>
        </p:spPr>
        <p:txBody>
          <a:bodyPr anchor="t"/>
          <a:lstStyle>
            <a:lvl1pPr algn="l">
              <a:defRPr sz="31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422261"/>
            <a:ext cx="7772400" cy="1250156"/>
          </a:xfrm>
        </p:spPr>
        <p:txBody>
          <a:bodyPr anchor="b"/>
          <a:lstStyle>
            <a:lvl1pPr marL="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1pPr>
            <a:lvl2pPr marL="35661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2pPr>
            <a:lvl3pPr marL="713232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69848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4pPr>
            <a:lvl5pPr marL="1426464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5pPr>
            <a:lvl6pPr marL="1783080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6pPr>
            <a:lvl7pPr marL="2139696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7pPr>
            <a:lvl8pPr marL="2496312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8pPr>
            <a:lvl9pPr marL="2852928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2020/12/15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933315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333501"/>
            <a:ext cx="4038600" cy="3771636"/>
          </a:xfrm>
        </p:spPr>
        <p:txBody>
          <a:bodyPr/>
          <a:lstStyle>
            <a:lvl1pPr>
              <a:defRPr sz="2200"/>
            </a:lvl1pPr>
            <a:lvl2pPr>
              <a:defRPr sz="19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33501"/>
            <a:ext cx="4038600" cy="3771636"/>
          </a:xfrm>
        </p:spPr>
        <p:txBody>
          <a:bodyPr/>
          <a:lstStyle>
            <a:lvl1pPr>
              <a:defRPr sz="2200"/>
            </a:lvl1pPr>
            <a:lvl2pPr>
              <a:defRPr sz="19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2020/12/15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47888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79261"/>
            <a:ext cx="4040188" cy="533135"/>
          </a:xfrm>
        </p:spPr>
        <p:txBody>
          <a:bodyPr anchor="b"/>
          <a:lstStyle>
            <a:lvl1pPr marL="0" indent="0">
              <a:buNone/>
              <a:defRPr sz="1900" b="1"/>
            </a:lvl1pPr>
            <a:lvl2pPr marL="356616" indent="0">
              <a:buNone/>
              <a:defRPr sz="1600" b="1"/>
            </a:lvl2pPr>
            <a:lvl3pPr marL="713232" indent="0">
              <a:buNone/>
              <a:defRPr sz="1400" b="1"/>
            </a:lvl3pPr>
            <a:lvl4pPr marL="1069848" indent="0">
              <a:buNone/>
              <a:defRPr sz="1200" b="1"/>
            </a:lvl4pPr>
            <a:lvl5pPr marL="1426464" indent="0">
              <a:buNone/>
              <a:defRPr sz="1200" b="1"/>
            </a:lvl5pPr>
            <a:lvl6pPr marL="1783080" indent="0">
              <a:buNone/>
              <a:defRPr sz="1200" b="1"/>
            </a:lvl6pPr>
            <a:lvl7pPr marL="2139696" indent="0">
              <a:buNone/>
              <a:defRPr sz="1200" b="1"/>
            </a:lvl7pPr>
            <a:lvl8pPr marL="2496312" indent="0">
              <a:buNone/>
              <a:defRPr sz="1200" b="1"/>
            </a:lvl8pPr>
            <a:lvl9pPr marL="2852928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812396"/>
            <a:ext cx="4040188" cy="3292740"/>
          </a:xfrm>
        </p:spPr>
        <p:txBody>
          <a:bodyPr/>
          <a:lstStyle>
            <a:lvl1pPr>
              <a:defRPr sz="19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279261"/>
            <a:ext cx="4041775" cy="533135"/>
          </a:xfrm>
        </p:spPr>
        <p:txBody>
          <a:bodyPr anchor="b"/>
          <a:lstStyle>
            <a:lvl1pPr marL="0" indent="0">
              <a:buNone/>
              <a:defRPr sz="1900" b="1"/>
            </a:lvl1pPr>
            <a:lvl2pPr marL="356616" indent="0">
              <a:buNone/>
              <a:defRPr sz="1600" b="1"/>
            </a:lvl2pPr>
            <a:lvl3pPr marL="713232" indent="0">
              <a:buNone/>
              <a:defRPr sz="1400" b="1"/>
            </a:lvl3pPr>
            <a:lvl4pPr marL="1069848" indent="0">
              <a:buNone/>
              <a:defRPr sz="1200" b="1"/>
            </a:lvl4pPr>
            <a:lvl5pPr marL="1426464" indent="0">
              <a:buNone/>
              <a:defRPr sz="1200" b="1"/>
            </a:lvl5pPr>
            <a:lvl6pPr marL="1783080" indent="0">
              <a:buNone/>
              <a:defRPr sz="1200" b="1"/>
            </a:lvl6pPr>
            <a:lvl7pPr marL="2139696" indent="0">
              <a:buNone/>
              <a:defRPr sz="1200" b="1"/>
            </a:lvl7pPr>
            <a:lvl8pPr marL="2496312" indent="0">
              <a:buNone/>
              <a:defRPr sz="1200" b="1"/>
            </a:lvl8pPr>
            <a:lvl9pPr marL="2852928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812396"/>
            <a:ext cx="4041775" cy="3292740"/>
          </a:xfrm>
        </p:spPr>
        <p:txBody>
          <a:bodyPr/>
          <a:lstStyle>
            <a:lvl1pPr>
              <a:defRPr sz="19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2020/12/15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385891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2020/12/15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593450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2020/12/15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643113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27542"/>
            <a:ext cx="3008313" cy="968375"/>
          </a:xfrm>
        </p:spPr>
        <p:txBody>
          <a:bodyPr anchor="b"/>
          <a:lstStyle>
            <a:lvl1pPr algn="l">
              <a:defRPr sz="16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27543"/>
            <a:ext cx="5111750" cy="4877594"/>
          </a:xfrm>
        </p:spPr>
        <p:txBody>
          <a:bodyPr/>
          <a:lstStyle>
            <a:lvl1pPr>
              <a:defRPr sz="2500"/>
            </a:lvl1pPr>
            <a:lvl2pPr>
              <a:defRPr sz="2200"/>
            </a:lvl2pPr>
            <a:lvl3pPr>
              <a:defRPr sz="19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195918"/>
            <a:ext cx="3008313" cy="3909219"/>
          </a:xfrm>
        </p:spPr>
        <p:txBody>
          <a:bodyPr/>
          <a:lstStyle>
            <a:lvl1pPr marL="0" indent="0">
              <a:buNone/>
              <a:defRPr sz="1100"/>
            </a:lvl1pPr>
            <a:lvl2pPr marL="356616" indent="0">
              <a:buNone/>
              <a:defRPr sz="900"/>
            </a:lvl2pPr>
            <a:lvl3pPr marL="713232" indent="0">
              <a:buNone/>
              <a:defRPr sz="800"/>
            </a:lvl3pPr>
            <a:lvl4pPr marL="1069848" indent="0">
              <a:buNone/>
              <a:defRPr sz="700"/>
            </a:lvl4pPr>
            <a:lvl5pPr marL="1426464" indent="0">
              <a:buNone/>
              <a:defRPr sz="700"/>
            </a:lvl5pPr>
            <a:lvl6pPr marL="1783080" indent="0">
              <a:buNone/>
              <a:defRPr sz="700"/>
            </a:lvl6pPr>
            <a:lvl7pPr marL="2139696" indent="0">
              <a:buNone/>
              <a:defRPr sz="700"/>
            </a:lvl7pPr>
            <a:lvl8pPr marL="2496312" indent="0">
              <a:buNone/>
              <a:defRPr sz="700"/>
            </a:lvl8pPr>
            <a:lvl9pPr marL="2852928" indent="0">
              <a:buNone/>
              <a:defRPr sz="7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2020/12/15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44951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000500"/>
            <a:ext cx="5486400" cy="472282"/>
          </a:xfrm>
        </p:spPr>
        <p:txBody>
          <a:bodyPr anchor="b"/>
          <a:lstStyle>
            <a:lvl1pPr algn="l">
              <a:defRPr sz="16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510646"/>
            <a:ext cx="5486400" cy="3429000"/>
          </a:xfrm>
        </p:spPr>
        <p:txBody>
          <a:bodyPr/>
          <a:lstStyle>
            <a:lvl1pPr marL="0" indent="0">
              <a:buNone/>
              <a:defRPr sz="2500"/>
            </a:lvl1pPr>
            <a:lvl2pPr marL="356616" indent="0">
              <a:buNone/>
              <a:defRPr sz="2200"/>
            </a:lvl2pPr>
            <a:lvl3pPr marL="713232" indent="0">
              <a:buNone/>
              <a:defRPr sz="1900"/>
            </a:lvl3pPr>
            <a:lvl4pPr marL="1069848" indent="0">
              <a:buNone/>
              <a:defRPr sz="1600"/>
            </a:lvl4pPr>
            <a:lvl5pPr marL="1426464" indent="0">
              <a:buNone/>
              <a:defRPr sz="1600"/>
            </a:lvl5pPr>
            <a:lvl6pPr marL="1783080" indent="0">
              <a:buNone/>
              <a:defRPr sz="1600"/>
            </a:lvl6pPr>
            <a:lvl7pPr marL="2139696" indent="0">
              <a:buNone/>
              <a:defRPr sz="1600"/>
            </a:lvl7pPr>
            <a:lvl8pPr marL="2496312" indent="0">
              <a:buNone/>
              <a:defRPr sz="1600"/>
            </a:lvl8pPr>
            <a:lvl9pPr marL="2852928" indent="0">
              <a:buNone/>
              <a:defRPr sz="16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472782"/>
            <a:ext cx="5486400" cy="670718"/>
          </a:xfrm>
        </p:spPr>
        <p:txBody>
          <a:bodyPr/>
          <a:lstStyle>
            <a:lvl1pPr marL="0" indent="0">
              <a:buNone/>
              <a:defRPr sz="1100"/>
            </a:lvl1pPr>
            <a:lvl2pPr marL="356616" indent="0">
              <a:buNone/>
              <a:defRPr sz="900"/>
            </a:lvl2pPr>
            <a:lvl3pPr marL="713232" indent="0">
              <a:buNone/>
              <a:defRPr sz="800"/>
            </a:lvl3pPr>
            <a:lvl4pPr marL="1069848" indent="0">
              <a:buNone/>
              <a:defRPr sz="700"/>
            </a:lvl4pPr>
            <a:lvl5pPr marL="1426464" indent="0">
              <a:buNone/>
              <a:defRPr sz="700"/>
            </a:lvl5pPr>
            <a:lvl6pPr marL="1783080" indent="0">
              <a:buNone/>
              <a:defRPr sz="700"/>
            </a:lvl6pPr>
            <a:lvl7pPr marL="2139696" indent="0">
              <a:buNone/>
              <a:defRPr sz="700"/>
            </a:lvl7pPr>
            <a:lvl8pPr marL="2496312" indent="0">
              <a:buNone/>
              <a:defRPr sz="700"/>
            </a:lvl8pPr>
            <a:lvl9pPr marL="2852928" indent="0">
              <a:buNone/>
              <a:defRPr sz="7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2020/12/15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5261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28865"/>
            <a:ext cx="8229600" cy="952500"/>
          </a:xfrm>
          <a:prstGeom prst="rect">
            <a:avLst/>
          </a:prstGeom>
        </p:spPr>
        <p:txBody>
          <a:bodyPr vert="horz" lIns="71323" tIns="35662" rIns="71323" bIns="35662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33501"/>
            <a:ext cx="8229600" cy="3771636"/>
          </a:xfrm>
          <a:prstGeom prst="rect">
            <a:avLst/>
          </a:prstGeom>
        </p:spPr>
        <p:txBody>
          <a:bodyPr vert="horz" lIns="71323" tIns="35662" rIns="71323" bIns="35662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5296960"/>
            <a:ext cx="2133600" cy="304271"/>
          </a:xfrm>
          <a:prstGeom prst="rect">
            <a:avLst/>
          </a:prstGeom>
        </p:spPr>
        <p:txBody>
          <a:bodyPr vert="horz" lIns="71323" tIns="35662" rIns="71323" bIns="35662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9C64D2-274B-45A3-8200-54197C530B48}" type="datetimeFigureOut">
              <a:rPr lang="zh-CN" altLang="en-US" smtClean="0"/>
              <a:pPr/>
              <a:t>2020/12/15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5296960"/>
            <a:ext cx="2895600" cy="304271"/>
          </a:xfrm>
          <a:prstGeom prst="rect">
            <a:avLst/>
          </a:prstGeom>
        </p:spPr>
        <p:txBody>
          <a:bodyPr vert="horz" lIns="71323" tIns="35662" rIns="71323" bIns="35662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5296960"/>
            <a:ext cx="2133600" cy="304271"/>
          </a:xfrm>
          <a:prstGeom prst="rect">
            <a:avLst/>
          </a:prstGeom>
        </p:spPr>
        <p:txBody>
          <a:bodyPr vert="horz" lIns="71323" tIns="35662" rIns="71323" bIns="35662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741373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ransition spd="slow">
    <p:fade/>
  </p:transition>
  <p:txStyles>
    <p:titleStyle>
      <a:lvl1pPr algn="ctr" defTabSz="713232" rtl="0" eaLnBrk="1" latinLnBrk="0" hangingPunct="1">
        <a:spcBef>
          <a:spcPct val="0"/>
        </a:spcBef>
        <a:buNone/>
        <a:defRPr sz="3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67462" indent="-267462" algn="l" defTabSz="713232" rtl="0" eaLnBrk="1" latinLnBrk="0" hangingPunct="1">
        <a:spcBef>
          <a:spcPct val="20000"/>
        </a:spcBef>
        <a:buFont typeface="Arial" pitchFamily="34" charset="0"/>
        <a:buChar char="•"/>
        <a:defRPr sz="2500" kern="1200">
          <a:solidFill>
            <a:schemeClr val="tx1"/>
          </a:solidFill>
          <a:latin typeface="+mn-lt"/>
          <a:ea typeface="+mn-ea"/>
          <a:cs typeface="+mn-cs"/>
        </a:defRPr>
      </a:lvl1pPr>
      <a:lvl2pPr marL="579501" indent="-222885" algn="l" defTabSz="713232" rtl="0" eaLnBrk="1" latinLnBrk="0" hangingPunct="1">
        <a:spcBef>
          <a:spcPct val="20000"/>
        </a:spcBef>
        <a:buFont typeface="Arial" pitchFamily="34" charset="0"/>
        <a:buChar char="–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891540" indent="-178308" algn="l" defTabSz="713232" rtl="0" eaLnBrk="1" latinLnBrk="0" hangingPunct="1">
        <a:spcBef>
          <a:spcPct val="20000"/>
        </a:spcBef>
        <a:buFont typeface="Arial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248156" indent="-178308" algn="l" defTabSz="713232" rtl="0" eaLnBrk="1" latinLnBrk="0" hangingPunct="1">
        <a:spcBef>
          <a:spcPct val="20000"/>
        </a:spcBef>
        <a:buFont typeface="Arial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604772" indent="-178308" algn="l" defTabSz="713232" rtl="0" eaLnBrk="1" latinLnBrk="0" hangingPunct="1">
        <a:spcBef>
          <a:spcPct val="20000"/>
        </a:spcBef>
        <a:buFont typeface="Arial" pitchFamily="34" charset="0"/>
        <a:buChar char="»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961388" indent="-178308" algn="l" defTabSz="713232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318004" indent="-178308" algn="l" defTabSz="713232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674620" indent="-178308" algn="l" defTabSz="713232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031236" indent="-178308" algn="l" defTabSz="713232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56616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713232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69848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426464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83080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139696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496312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852928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gif"/><Relationship Id="rId3" Type="http://schemas.openxmlformats.org/officeDocument/2006/relationships/slideLayout" Target="../slideLayouts/slideLayout12.xml"/><Relationship Id="rId7" Type="http://schemas.openxmlformats.org/officeDocument/2006/relationships/image" Target="../media/image4.wmf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3.wmf"/><Relationship Id="rId11" Type="http://schemas.openxmlformats.org/officeDocument/2006/relationships/image" Target="../media/image8.jpg"/><Relationship Id="rId5" Type="http://schemas.openxmlformats.org/officeDocument/2006/relationships/image" Target="../media/image2.wmf"/><Relationship Id="rId10" Type="http://schemas.openxmlformats.org/officeDocument/2006/relationships/image" Target="../media/image7.png"/><Relationship Id="rId4" Type="http://schemas.openxmlformats.org/officeDocument/2006/relationships/image" Target="../media/image1.wmf"/><Relationship Id="rId9" Type="http://schemas.openxmlformats.org/officeDocument/2006/relationships/image" Target="../media/image6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tags" Target="../tags/tag8.xml"/><Relationship Id="rId13" Type="http://schemas.openxmlformats.org/officeDocument/2006/relationships/audio" Target="../media/audio4.wav"/><Relationship Id="rId18" Type="http://schemas.openxmlformats.org/officeDocument/2006/relationships/image" Target="../media/image19.gif"/><Relationship Id="rId26" Type="http://schemas.openxmlformats.org/officeDocument/2006/relationships/image" Target="../media/image27.gif"/><Relationship Id="rId3" Type="http://schemas.openxmlformats.org/officeDocument/2006/relationships/tags" Target="../tags/tag3.xml"/><Relationship Id="rId21" Type="http://schemas.openxmlformats.org/officeDocument/2006/relationships/image" Target="../media/image22.gif"/><Relationship Id="rId7" Type="http://schemas.openxmlformats.org/officeDocument/2006/relationships/tags" Target="../tags/tag7.xml"/><Relationship Id="rId12" Type="http://schemas.openxmlformats.org/officeDocument/2006/relationships/audio" Target="../media/audio3.wav"/><Relationship Id="rId17" Type="http://schemas.openxmlformats.org/officeDocument/2006/relationships/hyperlink" Target="../My%20Documents/SONG/ATGT%20(khoi7)/vong3(khoi7).ppt" TargetMode="External"/><Relationship Id="rId25" Type="http://schemas.openxmlformats.org/officeDocument/2006/relationships/image" Target="../media/image26.gif"/><Relationship Id="rId2" Type="http://schemas.openxmlformats.org/officeDocument/2006/relationships/tags" Target="../tags/tag2.xml"/><Relationship Id="rId16" Type="http://schemas.openxmlformats.org/officeDocument/2006/relationships/audio" Target="../media/audio7.wav"/><Relationship Id="rId20" Type="http://schemas.openxmlformats.org/officeDocument/2006/relationships/image" Target="../media/image21.gif"/><Relationship Id="rId1" Type="http://schemas.openxmlformats.org/officeDocument/2006/relationships/tags" Target="../tags/tag1.xml"/><Relationship Id="rId6" Type="http://schemas.openxmlformats.org/officeDocument/2006/relationships/tags" Target="../tags/tag6.xml"/><Relationship Id="rId11" Type="http://schemas.openxmlformats.org/officeDocument/2006/relationships/audio" Target="../media/audio2.wav"/><Relationship Id="rId24" Type="http://schemas.openxmlformats.org/officeDocument/2006/relationships/image" Target="../media/image25.gif"/><Relationship Id="rId5" Type="http://schemas.openxmlformats.org/officeDocument/2006/relationships/tags" Target="../tags/tag5.xml"/><Relationship Id="rId15" Type="http://schemas.openxmlformats.org/officeDocument/2006/relationships/audio" Target="../media/audio6.wav"/><Relationship Id="rId23" Type="http://schemas.openxmlformats.org/officeDocument/2006/relationships/image" Target="../media/image24.gif"/><Relationship Id="rId10" Type="http://schemas.openxmlformats.org/officeDocument/2006/relationships/notesSlide" Target="../notesSlides/notesSlide7.xml"/><Relationship Id="rId19" Type="http://schemas.openxmlformats.org/officeDocument/2006/relationships/image" Target="../media/image20.gif"/><Relationship Id="rId4" Type="http://schemas.openxmlformats.org/officeDocument/2006/relationships/tags" Target="../tags/tag4.xml"/><Relationship Id="rId9" Type="http://schemas.openxmlformats.org/officeDocument/2006/relationships/slideLayout" Target="../slideLayouts/slideLayout1.xml"/><Relationship Id="rId14" Type="http://schemas.openxmlformats.org/officeDocument/2006/relationships/audio" Target="../media/audio5.wav"/><Relationship Id="rId22" Type="http://schemas.openxmlformats.org/officeDocument/2006/relationships/image" Target="../media/image23.gif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tags" Target="../tags/tag16.xml"/><Relationship Id="rId13" Type="http://schemas.openxmlformats.org/officeDocument/2006/relationships/audio" Target="../media/audio4.wav"/><Relationship Id="rId18" Type="http://schemas.openxmlformats.org/officeDocument/2006/relationships/image" Target="../media/image19.gif"/><Relationship Id="rId26" Type="http://schemas.openxmlformats.org/officeDocument/2006/relationships/image" Target="../media/image27.gif"/><Relationship Id="rId3" Type="http://schemas.openxmlformats.org/officeDocument/2006/relationships/tags" Target="../tags/tag11.xml"/><Relationship Id="rId21" Type="http://schemas.openxmlformats.org/officeDocument/2006/relationships/image" Target="../media/image22.gif"/><Relationship Id="rId7" Type="http://schemas.openxmlformats.org/officeDocument/2006/relationships/tags" Target="../tags/tag15.xml"/><Relationship Id="rId12" Type="http://schemas.openxmlformats.org/officeDocument/2006/relationships/audio" Target="../media/audio3.wav"/><Relationship Id="rId17" Type="http://schemas.openxmlformats.org/officeDocument/2006/relationships/hyperlink" Target="../My%20Documents/SONG/ATGT%20(khoi7)/vong3(khoi7).ppt" TargetMode="External"/><Relationship Id="rId25" Type="http://schemas.openxmlformats.org/officeDocument/2006/relationships/image" Target="../media/image26.gif"/><Relationship Id="rId2" Type="http://schemas.openxmlformats.org/officeDocument/2006/relationships/tags" Target="../tags/tag10.xml"/><Relationship Id="rId16" Type="http://schemas.openxmlformats.org/officeDocument/2006/relationships/audio" Target="../media/audio7.wav"/><Relationship Id="rId20" Type="http://schemas.openxmlformats.org/officeDocument/2006/relationships/image" Target="../media/image21.gif"/><Relationship Id="rId1" Type="http://schemas.openxmlformats.org/officeDocument/2006/relationships/tags" Target="../tags/tag9.xml"/><Relationship Id="rId6" Type="http://schemas.openxmlformats.org/officeDocument/2006/relationships/tags" Target="../tags/tag14.xml"/><Relationship Id="rId11" Type="http://schemas.openxmlformats.org/officeDocument/2006/relationships/audio" Target="../media/audio2.wav"/><Relationship Id="rId24" Type="http://schemas.openxmlformats.org/officeDocument/2006/relationships/image" Target="../media/image25.gif"/><Relationship Id="rId5" Type="http://schemas.openxmlformats.org/officeDocument/2006/relationships/tags" Target="../tags/tag13.xml"/><Relationship Id="rId15" Type="http://schemas.openxmlformats.org/officeDocument/2006/relationships/audio" Target="../media/audio6.wav"/><Relationship Id="rId23" Type="http://schemas.openxmlformats.org/officeDocument/2006/relationships/image" Target="../media/image24.gif"/><Relationship Id="rId10" Type="http://schemas.openxmlformats.org/officeDocument/2006/relationships/notesSlide" Target="../notesSlides/notesSlide8.xml"/><Relationship Id="rId19" Type="http://schemas.openxmlformats.org/officeDocument/2006/relationships/image" Target="../media/image20.gif"/><Relationship Id="rId4" Type="http://schemas.openxmlformats.org/officeDocument/2006/relationships/tags" Target="../tags/tag12.xml"/><Relationship Id="rId9" Type="http://schemas.openxmlformats.org/officeDocument/2006/relationships/slideLayout" Target="../slideLayouts/slideLayout1.xml"/><Relationship Id="rId14" Type="http://schemas.openxmlformats.org/officeDocument/2006/relationships/audio" Target="../media/audio5.wav"/><Relationship Id="rId22" Type="http://schemas.openxmlformats.org/officeDocument/2006/relationships/image" Target="../media/image23.gi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gif"/><Relationship Id="rId2" Type="http://schemas.openxmlformats.org/officeDocument/2006/relationships/image" Target="../media/image28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0.gi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gif"/><Relationship Id="rId4" Type="http://schemas.openxmlformats.org/officeDocument/2006/relationships/image" Target="../media/image14.gif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AutoShape 2"/>
          <p:cNvSpPr>
            <a:spLocks noChangeArrowheads="1"/>
          </p:cNvSpPr>
          <p:nvPr/>
        </p:nvSpPr>
        <p:spPr bwMode="auto">
          <a:xfrm>
            <a:off x="7667625" y="4226719"/>
            <a:ext cx="990600" cy="88900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36" tIns="45718" rIns="91436" bIns="45718" anchor="ctr"/>
          <a:lstStyle/>
          <a:p>
            <a:endParaRPr lang="en-US"/>
          </a:p>
        </p:txBody>
      </p:sp>
      <p:pic>
        <p:nvPicPr>
          <p:cNvPr id="68619" name="Picture 11" descr="GEOMTRY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153400" y="3746500"/>
            <a:ext cx="762000" cy="16510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68620" name="Rectangle 12"/>
          <p:cNvSpPr>
            <a:spLocks noChangeArrowheads="1"/>
          </p:cNvSpPr>
          <p:nvPr/>
        </p:nvSpPr>
        <p:spPr bwMode="auto">
          <a:xfrm>
            <a:off x="0" y="0"/>
            <a:ext cx="9144000" cy="889000"/>
          </a:xfrm>
          <a:prstGeom prst="rect">
            <a:avLst/>
          </a:prstGeom>
          <a:solidFill>
            <a:srgbClr val="00CCFF"/>
          </a:solidFill>
          <a:ln>
            <a:noFill/>
          </a:ln>
          <a:effectLst/>
          <a:extLst/>
        </p:spPr>
        <p:txBody>
          <a:bodyPr wrap="none" lIns="91436" tIns="45718" rIns="91436" bIns="45718" anchor="ctr"/>
          <a:lstStyle/>
          <a:p>
            <a:endParaRPr lang="en-US"/>
          </a:p>
        </p:txBody>
      </p:sp>
      <p:pic>
        <p:nvPicPr>
          <p:cNvPr id="68630" name="Picture 22" descr="POINSET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1283" y="4352144"/>
            <a:ext cx="1622717" cy="1238502"/>
          </a:xfrm>
          <a:prstGeom prst="rect">
            <a:avLst/>
          </a:prstGeom>
          <a:noFill/>
          <a:effectLst>
            <a:outerShdw dist="107763" dir="135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8632" name="Picture 24" descr="POINSET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7000"/>
            <a:ext cx="1524000" cy="952500"/>
          </a:xfrm>
          <a:prstGeom prst="rect">
            <a:avLst/>
          </a:prstGeom>
          <a:noFill/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8649" name="Picture 41" descr="Books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88933" y="161396"/>
            <a:ext cx="1295400" cy="664104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00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FFFF99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8650" name="Picture 42" descr="bluline[1]"/>
          <p:cNvPicPr>
            <a:picLocks noChangeAspect="1" noChangeArrowheads="1"/>
          </p:cNvPicPr>
          <p:nvPr/>
        </p:nvPicPr>
        <p:blipFill>
          <a:blip r:embed="rId8">
            <a:grayscl/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651500"/>
            <a:ext cx="9144000" cy="6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8654" name="Picture 46" descr="bluline[1]"/>
          <p:cNvPicPr>
            <a:picLocks noChangeAspect="1" noChangeArrowheads="1"/>
          </p:cNvPicPr>
          <p:nvPr/>
        </p:nvPicPr>
        <p:blipFill>
          <a:blip r:embed="rId8">
            <a:grayscl/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8655" name="Text Box 47"/>
          <p:cNvSpPr txBox="1">
            <a:spLocks noChangeArrowheads="1"/>
          </p:cNvSpPr>
          <p:nvPr/>
        </p:nvSpPr>
        <p:spPr bwMode="auto">
          <a:xfrm>
            <a:off x="685800" y="2726875"/>
            <a:ext cx="7945438" cy="5618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rnd" algn="ctr">
                <a:solidFill>
                  <a:srgbClr val="FF33CC"/>
                </a:solidFill>
                <a:prstDash val="sysDot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6" tIns="45718" rIns="91436" bIns="45718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sz="2800" b="1" dirty="0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(</a:t>
            </a:r>
            <a:r>
              <a:rPr lang="en-US" sz="2800" b="1" dirty="0" err="1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Tập</a:t>
            </a:r>
            <a:r>
              <a:rPr lang="en-US" sz="2800" b="1" dirty="0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 1)</a:t>
            </a:r>
          </a:p>
        </p:txBody>
      </p:sp>
      <p:pic>
        <p:nvPicPr>
          <p:cNvPr id="68700" name="Picture 92" descr="Dove-02-june[1]"/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3800" y="3619500"/>
            <a:ext cx="1219200" cy="6813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8703" name="Picture 95" descr="Dove-02-june[1]"/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41220"/>
            <a:ext cx="1219200" cy="6813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8706" name="Text Box 98"/>
          <p:cNvSpPr txBox="1">
            <a:spLocks noChangeArrowheads="1"/>
          </p:cNvSpPr>
          <p:nvPr/>
        </p:nvSpPr>
        <p:spPr bwMode="auto">
          <a:xfrm>
            <a:off x="2819402" y="254001"/>
            <a:ext cx="3368675" cy="3077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6" tIns="45718" rIns="91436" bIns="45718">
            <a:spAutoFit/>
          </a:bodyPr>
          <a:lstStyle/>
          <a:p>
            <a:endParaRPr lang="en-US"/>
          </a:p>
        </p:txBody>
      </p:sp>
      <p:sp>
        <p:nvSpPr>
          <p:cNvPr id="68707" name="Text Box 99"/>
          <p:cNvSpPr txBox="1">
            <a:spLocks noChangeArrowheads="1"/>
          </p:cNvSpPr>
          <p:nvPr/>
        </p:nvSpPr>
        <p:spPr bwMode="auto">
          <a:xfrm>
            <a:off x="854558" y="273316"/>
            <a:ext cx="7358683" cy="4001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1436" tIns="45718" rIns="91436" bIns="45718">
            <a:spAutoFit/>
          </a:bodyPr>
          <a:lstStyle/>
          <a:p>
            <a:pPr algn="ctr"/>
            <a:r>
              <a:rPr lang="en-US" sz="2000" b="1" dirty="0">
                <a:ln>
                  <a:solidFill>
                    <a:srgbClr val="33CC33"/>
                  </a:solidFill>
                </a:ln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BÀI GIẢNG SOẠN THẢO THEO BỘ SÁCH: CÁNH DIỀU</a:t>
            </a:r>
          </a:p>
        </p:txBody>
      </p:sp>
      <p:sp>
        <p:nvSpPr>
          <p:cNvPr id="68708" name="Text Box 100"/>
          <p:cNvSpPr txBox="1">
            <a:spLocks noChangeArrowheads="1"/>
          </p:cNvSpPr>
          <p:nvPr/>
        </p:nvSpPr>
        <p:spPr bwMode="auto">
          <a:xfrm>
            <a:off x="1981200" y="1816396"/>
            <a:ext cx="4962066" cy="9233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1436" tIns="45718" rIns="91436" bIns="45718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54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TIẾNG VIỆT 1</a:t>
            </a:r>
            <a:endParaRPr lang="vi-VN" sz="54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94" name="Picture 13" descr="bluline[1]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876300"/>
            <a:ext cx="9144000" cy="76200"/>
          </a:xfrm>
        </p:spPr>
      </p:pic>
      <p:sp>
        <p:nvSpPr>
          <p:cNvPr id="97" name="AutoShape 18"/>
          <p:cNvSpPr>
            <a:spLocks noChangeArrowheads="1"/>
          </p:cNvSpPr>
          <p:nvPr/>
        </p:nvSpPr>
        <p:spPr bwMode="auto">
          <a:xfrm>
            <a:off x="0" y="952500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36" tIns="45718" rIns="91436" bIns="45718" anchor="ctr"/>
          <a:lstStyle/>
          <a:p>
            <a:endParaRPr lang="en-US"/>
          </a:p>
        </p:txBody>
      </p:sp>
      <p:sp>
        <p:nvSpPr>
          <p:cNvPr id="116" name="Line 44"/>
          <p:cNvSpPr>
            <a:spLocks noChangeShapeType="1"/>
          </p:cNvSpPr>
          <p:nvPr/>
        </p:nvSpPr>
        <p:spPr bwMode="auto">
          <a:xfrm>
            <a:off x="0" y="1257300"/>
            <a:ext cx="9144000" cy="0"/>
          </a:xfrm>
          <a:prstGeom prst="line">
            <a:avLst/>
          </a:prstGeom>
          <a:noFill/>
          <a:ln w="9525">
            <a:solidFill>
              <a:srgbClr val="FF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6" tIns="45718" rIns="91436" bIns="45718">
            <a:spAutoFit/>
          </a:bodyPr>
          <a:lstStyle/>
          <a:p>
            <a:endParaRPr lang="en-US"/>
          </a:p>
        </p:txBody>
      </p:sp>
      <p:sp>
        <p:nvSpPr>
          <p:cNvPr id="117" name="Line 45"/>
          <p:cNvSpPr>
            <a:spLocks noChangeShapeType="1"/>
          </p:cNvSpPr>
          <p:nvPr/>
        </p:nvSpPr>
        <p:spPr bwMode="auto">
          <a:xfrm>
            <a:off x="0" y="1304925"/>
            <a:ext cx="9144000" cy="0"/>
          </a:xfrm>
          <a:prstGeom prst="line">
            <a:avLst/>
          </a:prstGeom>
          <a:noFill/>
          <a:ln w="28575" cap="rnd">
            <a:solidFill>
              <a:srgbClr val="00FFFF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6" tIns="45718" rIns="91436" bIns="45718">
            <a:spAutoFit/>
          </a:bodyPr>
          <a:lstStyle/>
          <a:p>
            <a:endParaRPr lang="en-US"/>
          </a:p>
        </p:txBody>
      </p:sp>
      <p:sp>
        <p:nvSpPr>
          <p:cNvPr id="159" name="AutoShape 18"/>
          <p:cNvSpPr>
            <a:spLocks noChangeArrowheads="1"/>
          </p:cNvSpPr>
          <p:nvPr/>
        </p:nvSpPr>
        <p:spPr bwMode="auto">
          <a:xfrm>
            <a:off x="0" y="1030240"/>
            <a:ext cx="171450" cy="1905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178" name="Line 44"/>
          <p:cNvSpPr>
            <a:spLocks noChangeShapeType="1"/>
          </p:cNvSpPr>
          <p:nvPr/>
        </p:nvSpPr>
        <p:spPr bwMode="auto">
          <a:xfrm>
            <a:off x="0" y="1284240"/>
            <a:ext cx="6858000" cy="0"/>
          </a:xfrm>
          <a:prstGeom prst="line">
            <a:avLst/>
          </a:prstGeom>
          <a:noFill/>
          <a:ln w="9525">
            <a:solidFill>
              <a:srgbClr val="FF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179" name="Line 45"/>
          <p:cNvSpPr>
            <a:spLocks noChangeShapeType="1"/>
          </p:cNvSpPr>
          <p:nvPr/>
        </p:nvSpPr>
        <p:spPr bwMode="auto">
          <a:xfrm>
            <a:off x="0" y="1323928"/>
            <a:ext cx="6858000" cy="0"/>
          </a:xfrm>
          <a:prstGeom prst="line">
            <a:avLst/>
          </a:prstGeom>
          <a:noFill/>
          <a:ln w="28575" cap="rnd">
            <a:solidFill>
              <a:srgbClr val="00FFFF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263" name="AutoShape 3"/>
          <p:cNvSpPr>
            <a:spLocks noChangeArrowheads="1"/>
          </p:cNvSpPr>
          <p:nvPr/>
        </p:nvSpPr>
        <p:spPr bwMode="auto">
          <a:xfrm>
            <a:off x="2540253" y="5467664"/>
            <a:ext cx="171450" cy="15875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264" name="AutoShape 4"/>
          <p:cNvSpPr>
            <a:spLocks noChangeArrowheads="1"/>
          </p:cNvSpPr>
          <p:nvPr/>
        </p:nvSpPr>
        <p:spPr bwMode="auto">
          <a:xfrm>
            <a:off x="4197603" y="5467664"/>
            <a:ext cx="171450" cy="15875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265" name="AutoShape 5"/>
          <p:cNvSpPr>
            <a:spLocks noChangeArrowheads="1"/>
          </p:cNvSpPr>
          <p:nvPr/>
        </p:nvSpPr>
        <p:spPr bwMode="auto">
          <a:xfrm>
            <a:off x="3111753" y="5467664"/>
            <a:ext cx="171450" cy="15875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266" name="AutoShape 6"/>
          <p:cNvSpPr>
            <a:spLocks noChangeArrowheads="1"/>
          </p:cNvSpPr>
          <p:nvPr/>
        </p:nvSpPr>
        <p:spPr bwMode="auto">
          <a:xfrm>
            <a:off x="4769103" y="5467664"/>
            <a:ext cx="171450" cy="15875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267" name="AutoShape 7"/>
          <p:cNvSpPr>
            <a:spLocks noChangeArrowheads="1"/>
          </p:cNvSpPr>
          <p:nvPr/>
        </p:nvSpPr>
        <p:spPr bwMode="auto">
          <a:xfrm>
            <a:off x="3683253" y="5467664"/>
            <a:ext cx="171450" cy="15875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268" name="AutoShape 8"/>
          <p:cNvSpPr>
            <a:spLocks noChangeArrowheads="1"/>
          </p:cNvSpPr>
          <p:nvPr/>
        </p:nvSpPr>
        <p:spPr bwMode="auto">
          <a:xfrm>
            <a:off x="5397753" y="5467664"/>
            <a:ext cx="171450" cy="15875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269" name="AutoShape 9"/>
          <p:cNvSpPr>
            <a:spLocks noChangeArrowheads="1"/>
          </p:cNvSpPr>
          <p:nvPr/>
        </p:nvSpPr>
        <p:spPr bwMode="auto">
          <a:xfrm>
            <a:off x="5969253" y="5467664"/>
            <a:ext cx="171450" cy="15875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270" name="AutoShape 10"/>
          <p:cNvSpPr>
            <a:spLocks noChangeArrowheads="1"/>
          </p:cNvSpPr>
          <p:nvPr/>
        </p:nvSpPr>
        <p:spPr bwMode="auto">
          <a:xfrm>
            <a:off x="6540753" y="5467664"/>
            <a:ext cx="171450" cy="15875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271" name="Line 48"/>
          <p:cNvSpPr>
            <a:spLocks noChangeShapeType="1"/>
          </p:cNvSpPr>
          <p:nvPr/>
        </p:nvSpPr>
        <p:spPr bwMode="auto">
          <a:xfrm>
            <a:off x="2768853" y="5510658"/>
            <a:ext cx="285750" cy="0"/>
          </a:xfrm>
          <a:prstGeom prst="line">
            <a:avLst/>
          </a:prstGeom>
          <a:noFill/>
          <a:ln w="1905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272" name="Line 49"/>
          <p:cNvSpPr>
            <a:spLocks noChangeShapeType="1"/>
          </p:cNvSpPr>
          <p:nvPr/>
        </p:nvSpPr>
        <p:spPr bwMode="auto">
          <a:xfrm>
            <a:off x="3340353" y="5510658"/>
            <a:ext cx="285750" cy="0"/>
          </a:xfrm>
          <a:prstGeom prst="line">
            <a:avLst/>
          </a:prstGeom>
          <a:noFill/>
          <a:ln w="1905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273" name="Line 50"/>
          <p:cNvSpPr>
            <a:spLocks noChangeShapeType="1"/>
          </p:cNvSpPr>
          <p:nvPr/>
        </p:nvSpPr>
        <p:spPr bwMode="auto">
          <a:xfrm>
            <a:off x="3854703" y="5510658"/>
            <a:ext cx="285750" cy="0"/>
          </a:xfrm>
          <a:prstGeom prst="line">
            <a:avLst/>
          </a:prstGeom>
          <a:noFill/>
          <a:ln w="1905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274" name="Line 51"/>
          <p:cNvSpPr>
            <a:spLocks noChangeShapeType="1"/>
          </p:cNvSpPr>
          <p:nvPr/>
        </p:nvSpPr>
        <p:spPr bwMode="auto">
          <a:xfrm>
            <a:off x="4426203" y="5510658"/>
            <a:ext cx="285750" cy="0"/>
          </a:xfrm>
          <a:prstGeom prst="line">
            <a:avLst/>
          </a:prstGeom>
          <a:noFill/>
          <a:ln w="1905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275" name="Line 52"/>
          <p:cNvSpPr>
            <a:spLocks noChangeShapeType="1"/>
          </p:cNvSpPr>
          <p:nvPr/>
        </p:nvSpPr>
        <p:spPr bwMode="auto">
          <a:xfrm>
            <a:off x="4997703" y="5510658"/>
            <a:ext cx="285750" cy="0"/>
          </a:xfrm>
          <a:prstGeom prst="line">
            <a:avLst/>
          </a:prstGeom>
          <a:noFill/>
          <a:ln w="1905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276" name="Line 53"/>
          <p:cNvSpPr>
            <a:spLocks noChangeShapeType="1"/>
          </p:cNvSpPr>
          <p:nvPr/>
        </p:nvSpPr>
        <p:spPr bwMode="auto">
          <a:xfrm>
            <a:off x="5626353" y="5510658"/>
            <a:ext cx="285750" cy="0"/>
          </a:xfrm>
          <a:prstGeom prst="line">
            <a:avLst/>
          </a:prstGeom>
          <a:noFill/>
          <a:ln w="1905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277" name="Line 54"/>
          <p:cNvSpPr>
            <a:spLocks noChangeShapeType="1"/>
          </p:cNvSpPr>
          <p:nvPr/>
        </p:nvSpPr>
        <p:spPr bwMode="auto">
          <a:xfrm>
            <a:off x="6197853" y="5510658"/>
            <a:ext cx="285750" cy="0"/>
          </a:xfrm>
          <a:prstGeom prst="line">
            <a:avLst/>
          </a:prstGeom>
          <a:noFill/>
          <a:ln w="1905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113" name="AutoShape 76"/>
          <p:cNvSpPr>
            <a:spLocks noChangeArrowheads="1"/>
          </p:cNvSpPr>
          <p:nvPr/>
        </p:nvSpPr>
        <p:spPr bwMode="auto">
          <a:xfrm>
            <a:off x="5070198" y="3231426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4" name="AutoShape 77"/>
          <p:cNvSpPr>
            <a:spLocks noChangeArrowheads="1"/>
          </p:cNvSpPr>
          <p:nvPr/>
        </p:nvSpPr>
        <p:spPr bwMode="auto">
          <a:xfrm>
            <a:off x="4612998" y="3231426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5" name="AutoShape 78"/>
          <p:cNvSpPr>
            <a:spLocks noChangeArrowheads="1"/>
          </p:cNvSpPr>
          <p:nvPr/>
        </p:nvSpPr>
        <p:spPr bwMode="auto">
          <a:xfrm>
            <a:off x="2895323" y="3231426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8" name="AutoShape 79"/>
          <p:cNvSpPr>
            <a:spLocks noChangeArrowheads="1"/>
          </p:cNvSpPr>
          <p:nvPr/>
        </p:nvSpPr>
        <p:spPr bwMode="auto">
          <a:xfrm>
            <a:off x="3317598" y="3231426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9" name="AutoShape 80"/>
          <p:cNvSpPr>
            <a:spLocks noChangeArrowheads="1"/>
          </p:cNvSpPr>
          <p:nvPr/>
        </p:nvSpPr>
        <p:spPr bwMode="auto">
          <a:xfrm>
            <a:off x="3698598" y="3231426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0" name="AutoShape 81"/>
          <p:cNvSpPr>
            <a:spLocks noChangeArrowheads="1"/>
          </p:cNvSpPr>
          <p:nvPr/>
        </p:nvSpPr>
        <p:spPr bwMode="auto">
          <a:xfrm>
            <a:off x="4155798" y="3231426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1" name="AutoShape 82"/>
          <p:cNvSpPr>
            <a:spLocks noChangeArrowheads="1"/>
          </p:cNvSpPr>
          <p:nvPr/>
        </p:nvSpPr>
        <p:spPr bwMode="auto">
          <a:xfrm>
            <a:off x="5984598" y="3231426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2" name="AutoShape 83"/>
          <p:cNvSpPr>
            <a:spLocks noChangeArrowheads="1"/>
          </p:cNvSpPr>
          <p:nvPr/>
        </p:nvSpPr>
        <p:spPr bwMode="auto">
          <a:xfrm>
            <a:off x="6441798" y="3231426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3" name="Oval 84"/>
          <p:cNvSpPr>
            <a:spLocks noChangeArrowheads="1"/>
          </p:cNvSpPr>
          <p:nvPr/>
        </p:nvSpPr>
        <p:spPr bwMode="auto">
          <a:xfrm>
            <a:off x="3165198" y="3307626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24" name="Oval 85"/>
          <p:cNvSpPr>
            <a:spLocks noChangeArrowheads="1"/>
          </p:cNvSpPr>
          <p:nvPr/>
        </p:nvSpPr>
        <p:spPr bwMode="auto">
          <a:xfrm>
            <a:off x="3546198" y="3307626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25" name="Oval 86"/>
          <p:cNvSpPr>
            <a:spLocks noChangeArrowheads="1"/>
          </p:cNvSpPr>
          <p:nvPr/>
        </p:nvSpPr>
        <p:spPr bwMode="auto">
          <a:xfrm>
            <a:off x="4003398" y="3307626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26" name="Oval 87"/>
          <p:cNvSpPr>
            <a:spLocks noChangeArrowheads="1"/>
          </p:cNvSpPr>
          <p:nvPr/>
        </p:nvSpPr>
        <p:spPr bwMode="auto">
          <a:xfrm>
            <a:off x="4460598" y="3307626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27" name="Oval 88"/>
          <p:cNvSpPr>
            <a:spLocks noChangeArrowheads="1"/>
          </p:cNvSpPr>
          <p:nvPr/>
        </p:nvSpPr>
        <p:spPr bwMode="auto">
          <a:xfrm>
            <a:off x="4917798" y="3307626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28" name="Oval 89"/>
          <p:cNvSpPr>
            <a:spLocks noChangeArrowheads="1"/>
          </p:cNvSpPr>
          <p:nvPr/>
        </p:nvSpPr>
        <p:spPr bwMode="auto">
          <a:xfrm>
            <a:off x="5374998" y="3307626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29" name="Oval 90"/>
          <p:cNvSpPr>
            <a:spLocks noChangeArrowheads="1"/>
          </p:cNvSpPr>
          <p:nvPr/>
        </p:nvSpPr>
        <p:spPr bwMode="auto">
          <a:xfrm>
            <a:off x="5832198" y="3307626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30" name="Oval 91"/>
          <p:cNvSpPr>
            <a:spLocks noChangeArrowheads="1"/>
          </p:cNvSpPr>
          <p:nvPr/>
        </p:nvSpPr>
        <p:spPr bwMode="auto">
          <a:xfrm>
            <a:off x="6289398" y="3307626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31" name="AutoShape 97"/>
          <p:cNvSpPr>
            <a:spLocks noChangeArrowheads="1"/>
          </p:cNvSpPr>
          <p:nvPr/>
        </p:nvSpPr>
        <p:spPr bwMode="auto">
          <a:xfrm>
            <a:off x="5527398" y="3231426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0" name="AutoShape 16"/>
          <p:cNvSpPr>
            <a:spLocks noChangeArrowheads="1"/>
          </p:cNvSpPr>
          <p:nvPr/>
        </p:nvSpPr>
        <p:spPr bwMode="auto">
          <a:xfrm>
            <a:off x="22098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1" name="AutoShape 17"/>
          <p:cNvSpPr>
            <a:spLocks noChangeArrowheads="1"/>
          </p:cNvSpPr>
          <p:nvPr/>
        </p:nvSpPr>
        <p:spPr bwMode="auto">
          <a:xfrm>
            <a:off x="17526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2" name="AutoShape 18"/>
          <p:cNvSpPr>
            <a:spLocks noChangeArrowheads="1"/>
          </p:cNvSpPr>
          <p:nvPr/>
        </p:nvSpPr>
        <p:spPr bwMode="auto">
          <a:xfrm>
            <a:off x="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3" name="AutoShape 19"/>
          <p:cNvSpPr>
            <a:spLocks noChangeArrowheads="1"/>
          </p:cNvSpPr>
          <p:nvPr/>
        </p:nvSpPr>
        <p:spPr bwMode="auto">
          <a:xfrm>
            <a:off x="381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4" name="AutoShape 20"/>
          <p:cNvSpPr>
            <a:spLocks noChangeArrowheads="1"/>
          </p:cNvSpPr>
          <p:nvPr/>
        </p:nvSpPr>
        <p:spPr bwMode="auto">
          <a:xfrm>
            <a:off x="762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5" name="AutoShape 21"/>
          <p:cNvSpPr>
            <a:spLocks noChangeArrowheads="1"/>
          </p:cNvSpPr>
          <p:nvPr/>
        </p:nvSpPr>
        <p:spPr bwMode="auto">
          <a:xfrm>
            <a:off x="12192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6" name="AutoShape 26"/>
          <p:cNvSpPr>
            <a:spLocks noChangeArrowheads="1"/>
          </p:cNvSpPr>
          <p:nvPr/>
        </p:nvSpPr>
        <p:spPr bwMode="auto">
          <a:xfrm>
            <a:off x="48768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7" name="AutoShape 27"/>
          <p:cNvSpPr>
            <a:spLocks noChangeArrowheads="1"/>
          </p:cNvSpPr>
          <p:nvPr/>
        </p:nvSpPr>
        <p:spPr bwMode="auto">
          <a:xfrm>
            <a:off x="44196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8" name="AutoShape 28"/>
          <p:cNvSpPr>
            <a:spLocks noChangeArrowheads="1"/>
          </p:cNvSpPr>
          <p:nvPr/>
        </p:nvSpPr>
        <p:spPr bwMode="auto">
          <a:xfrm>
            <a:off x="2667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9" name="AutoShape 29"/>
          <p:cNvSpPr>
            <a:spLocks noChangeArrowheads="1"/>
          </p:cNvSpPr>
          <p:nvPr/>
        </p:nvSpPr>
        <p:spPr bwMode="auto">
          <a:xfrm>
            <a:off x="3048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0" name="AutoShape 30"/>
          <p:cNvSpPr>
            <a:spLocks noChangeArrowheads="1"/>
          </p:cNvSpPr>
          <p:nvPr/>
        </p:nvSpPr>
        <p:spPr bwMode="auto">
          <a:xfrm>
            <a:off x="3429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1" name="AutoShape 31"/>
          <p:cNvSpPr>
            <a:spLocks noChangeArrowheads="1"/>
          </p:cNvSpPr>
          <p:nvPr/>
        </p:nvSpPr>
        <p:spPr bwMode="auto">
          <a:xfrm>
            <a:off x="38862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2" name="AutoShape 32"/>
          <p:cNvSpPr>
            <a:spLocks noChangeArrowheads="1"/>
          </p:cNvSpPr>
          <p:nvPr/>
        </p:nvSpPr>
        <p:spPr bwMode="auto">
          <a:xfrm>
            <a:off x="75438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3" name="AutoShape 33"/>
          <p:cNvSpPr>
            <a:spLocks noChangeArrowheads="1"/>
          </p:cNvSpPr>
          <p:nvPr/>
        </p:nvSpPr>
        <p:spPr bwMode="auto">
          <a:xfrm>
            <a:off x="70866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4" name="AutoShape 34"/>
          <p:cNvSpPr>
            <a:spLocks noChangeArrowheads="1"/>
          </p:cNvSpPr>
          <p:nvPr/>
        </p:nvSpPr>
        <p:spPr bwMode="auto">
          <a:xfrm>
            <a:off x="5334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5" name="AutoShape 35"/>
          <p:cNvSpPr>
            <a:spLocks noChangeArrowheads="1"/>
          </p:cNvSpPr>
          <p:nvPr/>
        </p:nvSpPr>
        <p:spPr bwMode="auto">
          <a:xfrm>
            <a:off x="5715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6" name="AutoShape 36"/>
          <p:cNvSpPr>
            <a:spLocks noChangeArrowheads="1"/>
          </p:cNvSpPr>
          <p:nvPr/>
        </p:nvSpPr>
        <p:spPr bwMode="auto">
          <a:xfrm>
            <a:off x="6096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7" name="AutoShape 37"/>
          <p:cNvSpPr>
            <a:spLocks noChangeArrowheads="1"/>
          </p:cNvSpPr>
          <p:nvPr/>
        </p:nvSpPr>
        <p:spPr bwMode="auto">
          <a:xfrm>
            <a:off x="65532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8" name="AutoShape 38"/>
          <p:cNvSpPr>
            <a:spLocks noChangeArrowheads="1"/>
          </p:cNvSpPr>
          <p:nvPr/>
        </p:nvSpPr>
        <p:spPr bwMode="auto">
          <a:xfrm>
            <a:off x="8001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9" name="AutoShape 39"/>
          <p:cNvSpPr>
            <a:spLocks noChangeArrowheads="1"/>
          </p:cNvSpPr>
          <p:nvPr/>
        </p:nvSpPr>
        <p:spPr bwMode="auto">
          <a:xfrm>
            <a:off x="8382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0" name="AutoShape 40"/>
          <p:cNvSpPr>
            <a:spLocks noChangeArrowheads="1"/>
          </p:cNvSpPr>
          <p:nvPr/>
        </p:nvSpPr>
        <p:spPr bwMode="auto">
          <a:xfrm>
            <a:off x="8763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1" name="Line 44"/>
          <p:cNvSpPr>
            <a:spLocks noChangeShapeType="1"/>
          </p:cNvSpPr>
          <p:nvPr/>
        </p:nvSpPr>
        <p:spPr bwMode="auto">
          <a:xfrm>
            <a:off x="0" y="1265322"/>
            <a:ext cx="9144000" cy="0"/>
          </a:xfrm>
          <a:prstGeom prst="line">
            <a:avLst/>
          </a:prstGeom>
          <a:noFill/>
          <a:ln w="9525">
            <a:solidFill>
              <a:srgbClr val="FF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312" name="Line 45"/>
          <p:cNvSpPr>
            <a:spLocks noChangeShapeType="1"/>
          </p:cNvSpPr>
          <p:nvPr/>
        </p:nvSpPr>
        <p:spPr bwMode="auto">
          <a:xfrm>
            <a:off x="0" y="1312947"/>
            <a:ext cx="9144000" cy="0"/>
          </a:xfrm>
          <a:prstGeom prst="line">
            <a:avLst/>
          </a:prstGeom>
          <a:noFill/>
          <a:ln w="28575" cap="rnd">
            <a:solidFill>
              <a:srgbClr val="FF00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313" name="Oval 55"/>
          <p:cNvSpPr>
            <a:spLocks noChangeArrowheads="1"/>
          </p:cNvSpPr>
          <p:nvPr/>
        </p:nvSpPr>
        <p:spPr bwMode="auto">
          <a:xfrm>
            <a:off x="65405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14" name="Oval 56"/>
          <p:cNvSpPr>
            <a:spLocks noChangeArrowheads="1"/>
          </p:cNvSpPr>
          <p:nvPr/>
        </p:nvSpPr>
        <p:spPr bwMode="auto">
          <a:xfrm>
            <a:off x="10668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15" name="Oval 57"/>
          <p:cNvSpPr>
            <a:spLocks noChangeArrowheads="1"/>
          </p:cNvSpPr>
          <p:nvPr/>
        </p:nvSpPr>
        <p:spPr bwMode="auto">
          <a:xfrm>
            <a:off x="15240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16" name="Oval 58"/>
          <p:cNvSpPr>
            <a:spLocks noChangeArrowheads="1"/>
          </p:cNvSpPr>
          <p:nvPr/>
        </p:nvSpPr>
        <p:spPr bwMode="auto">
          <a:xfrm>
            <a:off x="20574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17" name="Oval 59"/>
          <p:cNvSpPr>
            <a:spLocks noChangeArrowheads="1"/>
          </p:cNvSpPr>
          <p:nvPr/>
        </p:nvSpPr>
        <p:spPr bwMode="auto">
          <a:xfrm>
            <a:off x="25146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18" name="Oval 60"/>
          <p:cNvSpPr>
            <a:spLocks noChangeArrowheads="1"/>
          </p:cNvSpPr>
          <p:nvPr/>
        </p:nvSpPr>
        <p:spPr bwMode="auto">
          <a:xfrm>
            <a:off x="28956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19" name="Oval 61"/>
          <p:cNvSpPr>
            <a:spLocks noChangeArrowheads="1"/>
          </p:cNvSpPr>
          <p:nvPr/>
        </p:nvSpPr>
        <p:spPr bwMode="auto">
          <a:xfrm>
            <a:off x="3292475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0" name="Oval 62"/>
          <p:cNvSpPr>
            <a:spLocks noChangeArrowheads="1"/>
          </p:cNvSpPr>
          <p:nvPr/>
        </p:nvSpPr>
        <p:spPr bwMode="auto">
          <a:xfrm>
            <a:off x="37338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1" name="Oval 63"/>
          <p:cNvSpPr>
            <a:spLocks noChangeArrowheads="1"/>
          </p:cNvSpPr>
          <p:nvPr/>
        </p:nvSpPr>
        <p:spPr bwMode="auto">
          <a:xfrm>
            <a:off x="41910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2" name="Oval 64"/>
          <p:cNvSpPr>
            <a:spLocks noChangeArrowheads="1"/>
          </p:cNvSpPr>
          <p:nvPr/>
        </p:nvSpPr>
        <p:spPr bwMode="auto">
          <a:xfrm>
            <a:off x="47244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3" name="Oval 65"/>
          <p:cNvSpPr>
            <a:spLocks noChangeArrowheads="1"/>
          </p:cNvSpPr>
          <p:nvPr/>
        </p:nvSpPr>
        <p:spPr bwMode="auto">
          <a:xfrm>
            <a:off x="51816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4" name="Oval 66"/>
          <p:cNvSpPr>
            <a:spLocks noChangeArrowheads="1"/>
          </p:cNvSpPr>
          <p:nvPr/>
        </p:nvSpPr>
        <p:spPr bwMode="auto">
          <a:xfrm>
            <a:off x="560705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5" name="Oval 67"/>
          <p:cNvSpPr>
            <a:spLocks noChangeArrowheads="1"/>
          </p:cNvSpPr>
          <p:nvPr/>
        </p:nvSpPr>
        <p:spPr bwMode="auto">
          <a:xfrm>
            <a:off x="597535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6" name="Oval 68"/>
          <p:cNvSpPr>
            <a:spLocks noChangeArrowheads="1"/>
          </p:cNvSpPr>
          <p:nvPr/>
        </p:nvSpPr>
        <p:spPr bwMode="auto">
          <a:xfrm>
            <a:off x="64008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7" name="Oval 69"/>
          <p:cNvSpPr>
            <a:spLocks noChangeArrowheads="1"/>
          </p:cNvSpPr>
          <p:nvPr/>
        </p:nvSpPr>
        <p:spPr bwMode="auto">
          <a:xfrm>
            <a:off x="68580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8" name="Oval 70"/>
          <p:cNvSpPr>
            <a:spLocks noChangeArrowheads="1"/>
          </p:cNvSpPr>
          <p:nvPr/>
        </p:nvSpPr>
        <p:spPr bwMode="auto">
          <a:xfrm>
            <a:off x="73914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9" name="Oval 71"/>
          <p:cNvSpPr>
            <a:spLocks noChangeArrowheads="1"/>
          </p:cNvSpPr>
          <p:nvPr/>
        </p:nvSpPr>
        <p:spPr bwMode="auto">
          <a:xfrm>
            <a:off x="78486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30" name="Oval 72"/>
          <p:cNvSpPr>
            <a:spLocks noChangeArrowheads="1"/>
          </p:cNvSpPr>
          <p:nvPr/>
        </p:nvSpPr>
        <p:spPr bwMode="auto">
          <a:xfrm>
            <a:off x="827405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31" name="Oval 73"/>
          <p:cNvSpPr>
            <a:spLocks noChangeArrowheads="1"/>
          </p:cNvSpPr>
          <p:nvPr/>
        </p:nvSpPr>
        <p:spPr bwMode="auto">
          <a:xfrm>
            <a:off x="865505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32" name="Oval 74"/>
          <p:cNvSpPr>
            <a:spLocks noChangeArrowheads="1"/>
          </p:cNvSpPr>
          <p:nvPr/>
        </p:nvSpPr>
        <p:spPr bwMode="auto">
          <a:xfrm>
            <a:off x="89916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33" name="Oval 75"/>
          <p:cNvSpPr>
            <a:spLocks noChangeArrowheads="1"/>
          </p:cNvSpPr>
          <p:nvPr/>
        </p:nvSpPr>
        <p:spPr bwMode="auto">
          <a:xfrm>
            <a:off x="26035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pic>
        <p:nvPicPr>
          <p:cNvPr id="350" name="5c3f20462760d">
            <a:hlinkClick r:id="" action="ppaction://media"/>
            <a:extLst>
              <a:ext uri="{FF2B5EF4-FFF2-40B4-BE49-F238E27FC236}">
                <a16:creationId xmlns:a16="http://schemas.microsoft.com/office/drawing/2014/main" id="{4949D90D-B89B-483E-9291-B49F2E0EF5C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 cstate="print"/>
          <a:stretch>
            <a:fillRect/>
          </a:stretch>
        </p:blipFill>
        <p:spPr>
          <a:xfrm>
            <a:off x="-50482" y="-871893"/>
            <a:ext cx="365522" cy="406136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5164" y="3449045"/>
            <a:ext cx="2656386" cy="20186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6076803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5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7" repeatCount="indefinite" fill="remove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50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71500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14514" y="84093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FF0000"/>
                </a:solidFill>
                <a:latin typeface=".VnAvant" pitchFamily="34" charset="0"/>
              </a:rPr>
              <a:t>S¾p </a:t>
            </a:r>
            <a:r>
              <a:rPr lang="en-US" sz="2800" b="1" dirty="0" err="1">
                <a:solidFill>
                  <a:srgbClr val="FF0000"/>
                </a:solidFill>
                <a:latin typeface=".VnAvant" pitchFamily="34" charset="0"/>
              </a:rPr>
              <a:t>xÕp</a:t>
            </a:r>
            <a:r>
              <a:rPr lang="en-US" sz="2800" b="1" dirty="0">
                <a:solidFill>
                  <a:srgbClr val="FF0000"/>
                </a:solidFill>
                <a:latin typeface=".VnAvant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.VnAvant" pitchFamily="34" charset="0"/>
              </a:rPr>
              <a:t>c¸c</a:t>
            </a:r>
            <a:r>
              <a:rPr lang="en-US" sz="2800" b="1" dirty="0">
                <a:solidFill>
                  <a:srgbClr val="FF0000"/>
                </a:solidFill>
                <a:latin typeface=".VnAvant" pitchFamily="34" charset="0"/>
              </a:rPr>
              <a:t> ý </a:t>
            </a:r>
            <a:r>
              <a:rPr lang="en-US" sz="2800" b="1" dirty="0" err="1">
                <a:solidFill>
                  <a:srgbClr val="FF0000"/>
                </a:solidFill>
                <a:latin typeface=".VnAvant" pitchFamily="34" charset="0"/>
              </a:rPr>
              <a:t>theo</a:t>
            </a:r>
            <a:r>
              <a:rPr lang="en-US" sz="2800" b="1" dirty="0">
                <a:solidFill>
                  <a:srgbClr val="FF0000"/>
                </a:solidFill>
                <a:latin typeface=".VnAvant" pitchFamily="34" charset="0"/>
              </a:rPr>
              <a:t> ®</a:t>
            </a:r>
            <a:r>
              <a:rPr lang="en-US" sz="2800" b="1" dirty="0" err="1">
                <a:solidFill>
                  <a:srgbClr val="FF0000"/>
                </a:solidFill>
                <a:latin typeface=".VnAvant" pitchFamily="34" charset="0"/>
              </a:rPr>
              <a:t>óng</a:t>
            </a:r>
            <a:r>
              <a:rPr lang="en-US" sz="2800" b="1" dirty="0">
                <a:solidFill>
                  <a:srgbClr val="FF0000"/>
                </a:solidFill>
                <a:latin typeface=".VnAvant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.VnAvant" pitchFamily="34" charset="0"/>
              </a:rPr>
              <a:t>néi</a:t>
            </a:r>
            <a:r>
              <a:rPr lang="en-US" sz="2800" b="1" dirty="0">
                <a:solidFill>
                  <a:srgbClr val="FF0000"/>
                </a:solidFill>
                <a:latin typeface=".VnAvant" pitchFamily="34" charset="0"/>
              </a:rPr>
              <a:t> dung </a:t>
            </a:r>
            <a:r>
              <a:rPr lang="en-US" sz="2800" b="1" dirty="0" err="1">
                <a:solidFill>
                  <a:srgbClr val="FF0000"/>
                </a:solidFill>
                <a:latin typeface=".VnAvant" pitchFamily="34" charset="0"/>
              </a:rPr>
              <a:t>truyÖn</a:t>
            </a:r>
            <a:endParaRPr lang="en-US" sz="2800" b="1" dirty="0">
              <a:solidFill>
                <a:srgbClr val="FF0000"/>
              </a:solidFill>
              <a:latin typeface=".VnAvant" pitchFamily="34" charset="0"/>
            </a:endParaRPr>
          </a:p>
        </p:txBody>
      </p:sp>
      <p:sp>
        <p:nvSpPr>
          <p:cNvPr id="10" name="Line 12"/>
          <p:cNvSpPr>
            <a:spLocks noChangeShapeType="1"/>
          </p:cNvSpPr>
          <p:nvPr/>
        </p:nvSpPr>
        <p:spPr bwMode="auto">
          <a:xfrm>
            <a:off x="14514" y="603814"/>
            <a:ext cx="9144000" cy="0"/>
          </a:xfrm>
          <a:prstGeom prst="line">
            <a:avLst/>
          </a:prstGeom>
          <a:noFill/>
          <a:ln w="1270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1349827" y="959227"/>
            <a:ext cx="6604002" cy="523220"/>
          </a:xfrm>
          <a:prstGeom prst="rect">
            <a:avLst/>
          </a:prstGeom>
          <a:solidFill>
            <a:srgbClr val="CCFFFF"/>
          </a:solidFill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.VnAvant" pitchFamily="34" charset="0"/>
              </a:rPr>
              <a:t>1</a:t>
            </a:r>
            <a:r>
              <a:rPr lang="en-US" sz="2800" b="1" dirty="0">
                <a:solidFill>
                  <a:srgbClr val="006600"/>
                </a:solidFill>
                <a:latin typeface=".VnAvant" pitchFamily="34" charset="0"/>
              </a:rPr>
              <a:t>. </a:t>
            </a:r>
            <a:r>
              <a:rPr lang="en-US" sz="2800" b="1" dirty="0" err="1">
                <a:solidFill>
                  <a:srgbClr val="006600"/>
                </a:solidFill>
                <a:latin typeface=".VnAvant" pitchFamily="34" charset="0"/>
              </a:rPr>
              <a:t>Xe</a:t>
            </a:r>
            <a:r>
              <a:rPr lang="en-US" sz="2800" b="1" dirty="0">
                <a:solidFill>
                  <a:srgbClr val="006600"/>
                </a:solidFill>
                <a:latin typeface=".VnAvant" pitchFamily="34" charset="0"/>
              </a:rPr>
              <a:t> ®</a:t>
            </a:r>
            <a:r>
              <a:rPr lang="en-US" sz="2800" b="1" dirty="0" err="1">
                <a:solidFill>
                  <a:srgbClr val="006600"/>
                </a:solidFill>
                <a:latin typeface=".VnAvant" pitchFamily="34" charset="0"/>
              </a:rPr>
              <a:t>iÖn</a:t>
            </a:r>
            <a:r>
              <a:rPr lang="en-US" sz="2800" b="1" dirty="0">
                <a:solidFill>
                  <a:srgbClr val="006600"/>
                </a:solidFill>
                <a:latin typeface=".VnAvant" pitchFamily="34" charset="0"/>
              </a:rPr>
              <a:t>, </a:t>
            </a:r>
            <a:r>
              <a:rPr lang="en-US" sz="2800" b="1" dirty="0" err="1">
                <a:solidFill>
                  <a:srgbClr val="006600"/>
                </a:solidFill>
                <a:latin typeface=".VnAvant" pitchFamily="34" charset="0"/>
              </a:rPr>
              <a:t>xe</a:t>
            </a:r>
            <a:r>
              <a:rPr lang="en-US" sz="2800" b="1" dirty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800" b="1" dirty="0" err="1">
                <a:solidFill>
                  <a:srgbClr val="006600"/>
                </a:solidFill>
                <a:latin typeface=".VnAvant" pitchFamily="34" charset="0"/>
              </a:rPr>
              <a:t>tÐc</a:t>
            </a:r>
            <a:r>
              <a:rPr lang="en-US" sz="2800" b="1" dirty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800" b="1" dirty="0" err="1">
                <a:solidFill>
                  <a:srgbClr val="006600"/>
                </a:solidFill>
                <a:latin typeface=".VnAvant" pitchFamily="34" charset="0"/>
              </a:rPr>
              <a:t>ch</a:t>
            </a:r>
            <a:r>
              <a:rPr lang="en-US" sz="2800" b="1" dirty="0">
                <a:solidFill>
                  <a:srgbClr val="006600"/>
                </a:solidFill>
                <a:latin typeface=".VnAvant" pitchFamily="34" charset="0"/>
              </a:rPr>
              <a:t>ª </a:t>
            </a:r>
            <a:r>
              <a:rPr lang="en-US" sz="2800" b="1" dirty="0" err="1">
                <a:solidFill>
                  <a:srgbClr val="006600"/>
                </a:solidFill>
                <a:latin typeface=".VnAvant" pitchFamily="34" charset="0"/>
              </a:rPr>
              <a:t>xe</a:t>
            </a:r>
            <a:r>
              <a:rPr lang="en-US" sz="2800" b="1" dirty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800" b="1" dirty="0" err="1">
                <a:solidFill>
                  <a:srgbClr val="006600"/>
                </a:solidFill>
                <a:latin typeface=".VnAvant" pitchFamily="34" charset="0"/>
              </a:rPr>
              <a:t>r¸c</a:t>
            </a:r>
            <a:r>
              <a:rPr lang="en-US" sz="2800" b="1" dirty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800" b="1" dirty="0" err="1">
                <a:solidFill>
                  <a:srgbClr val="006600"/>
                </a:solidFill>
                <a:latin typeface=".VnAvant" pitchFamily="34" charset="0"/>
              </a:rPr>
              <a:t>bÈn</a:t>
            </a:r>
            <a:endParaRPr lang="en-US" sz="2800" b="1" dirty="0">
              <a:solidFill>
                <a:srgbClr val="006600"/>
              </a:solidFill>
              <a:latin typeface=".VnAvant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364336" y="2745184"/>
            <a:ext cx="6604002" cy="523220"/>
          </a:xfrm>
          <a:prstGeom prst="rect">
            <a:avLst/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path path="circle">
              <a:fillToRect l="100000" b="100000"/>
            </a:path>
            <a:tileRect t="-100000" r="-100000"/>
          </a:gradFill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.VnAvant" pitchFamily="34" charset="0"/>
              </a:rPr>
              <a:t>2</a:t>
            </a:r>
            <a:r>
              <a:rPr lang="en-US" sz="2800" b="1" dirty="0">
                <a:solidFill>
                  <a:srgbClr val="006600"/>
                </a:solidFill>
                <a:latin typeface=".VnAvant" pitchFamily="34" charset="0"/>
              </a:rPr>
              <a:t>. </a:t>
            </a:r>
            <a:r>
              <a:rPr lang="en-US" sz="2800" b="1" dirty="0" err="1">
                <a:solidFill>
                  <a:srgbClr val="006600"/>
                </a:solidFill>
                <a:latin typeface=".VnAvant" pitchFamily="34" charset="0"/>
              </a:rPr>
              <a:t>Xe</a:t>
            </a:r>
            <a:r>
              <a:rPr lang="en-US" sz="2800" b="1" dirty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800" b="1" dirty="0" err="1">
                <a:solidFill>
                  <a:srgbClr val="006600"/>
                </a:solidFill>
                <a:latin typeface=".VnAvant" pitchFamily="34" charset="0"/>
              </a:rPr>
              <a:t>r¸c</a:t>
            </a:r>
            <a:r>
              <a:rPr lang="en-US" sz="2800" b="1" dirty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800" b="1" dirty="0" err="1">
                <a:solidFill>
                  <a:srgbClr val="006600"/>
                </a:solidFill>
                <a:latin typeface=".VnAvant" pitchFamily="34" charset="0"/>
              </a:rPr>
              <a:t>chë</a:t>
            </a:r>
            <a:r>
              <a:rPr lang="en-US" sz="2800" b="1" dirty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800" b="1" dirty="0" err="1">
                <a:solidFill>
                  <a:srgbClr val="006600"/>
                </a:solidFill>
                <a:latin typeface=".VnAvant" pitchFamily="34" charset="0"/>
              </a:rPr>
              <a:t>r¸c</a:t>
            </a:r>
            <a:r>
              <a:rPr lang="en-US" sz="2800" b="1" dirty="0">
                <a:solidFill>
                  <a:srgbClr val="006600"/>
                </a:solidFill>
                <a:latin typeface=".VnAvant" pitchFamily="34" charset="0"/>
              </a:rPr>
              <a:t> ®i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1357083" y="1854191"/>
            <a:ext cx="6604002" cy="523220"/>
          </a:xfrm>
          <a:prstGeom prst="rect">
            <a:avLst/>
          </a:prstGeom>
          <a:solidFill>
            <a:srgbClr val="FFCCFF"/>
          </a:solidFill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.VnAvant" pitchFamily="34" charset="0"/>
              </a:rPr>
              <a:t>3</a:t>
            </a:r>
            <a:r>
              <a:rPr lang="en-US" sz="2800" b="1" dirty="0">
                <a:solidFill>
                  <a:srgbClr val="006600"/>
                </a:solidFill>
                <a:latin typeface=".VnAvant" pitchFamily="34" charset="0"/>
              </a:rPr>
              <a:t>. </a:t>
            </a:r>
            <a:r>
              <a:rPr lang="en-US" sz="2800" b="1" dirty="0" err="1">
                <a:solidFill>
                  <a:srgbClr val="006600"/>
                </a:solidFill>
                <a:latin typeface=".VnAvant" pitchFamily="34" charset="0"/>
              </a:rPr>
              <a:t>Mét</a:t>
            </a:r>
            <a:r>
              <a:rPr lang="en-US" sz="2800" b="1" dirty="0">
                <a:solidFill>
                  <a:srgbClr val="006600"/>
                </a:solidFill>
                <a:latin typeface=".VnAvant" pitchFamily="34" charset="0"/>
              </a:rPr>
              <a:t> ®ªm </a:t>
            </a:r>
            <a:r>
              <a:rPr lang="en-US" sz="2800" b="1" dirty="0" err="1">
                <a:solidFill>
                  <a:srgbClr val="006600"/>
                </a:solidFill>
                <a:latin typeface=".VnAvant" pitchFamily="34" charset="0"/>
              </a:rPr>
              <a:t>mưa</a:t>
            </a:r>
            <a:r>
              <a:rPr lang="en-US" sz="2800" b="1" dirty="0">
                <a:solidFill>
                  <a:srgbClr val="006600"/>
                </a:solidFill>
                <a:latin typeface=".VnAvant" pitchFamily="34" charset="0"/>
              </a:rPr>
              <a:t>­ to. </a:t>
            </a:r>
            <a:r>
              <a:rPr lang="en-US" sz="2800" b="1" dirty="0" err="1">
                <a:solidFill>
                  <a:srgbClr val="006600"/>
                </a:solidFill>
                <a:latin typeface=".VnAvant" pitchFamily="34" charset="0"/>
              </a:rPr>
              <a:t>Phè</a:t>
            </a:r>
            <a:r>
              <a:rPr lang="en-US" sz="2800" b="1" dirty="0">
                <a:solidFill>
                  <a:srgbClr val="006600"/>
                </a:solidFill>
                <a:latin typeface=".VnAvant" pitchFamily="34" charset="0"/>
              </a:rPr>
              <a:t> x¸ </a:t>
            </a:r>
            <a:r>
              <a:rPr lang="en-US" sz="2800" b="1" dirty="0" err="1">
                <a:solidFill>
                  <a:srgbClr val="006600"/>
                </a:solidFill>
                <a:latin typeface=".VnAvant" pitchFamily="34" charset="0"/>
              </a:rPr>
              <a:t>ngËp</a:t>
            </a:r>
            <a:r>
              <a:rPr lang="en-US" sz="2800" b="1" dirty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800" b="1" dirty="0" err="1">
                <a:solidFill>
                  <a:srgbClr val="006600"/>
                </a:solidFill>
                <a:latin typeface=".VnAvant" pitchFamily="34" charset="0"/>
              </a:rPr>
              <a:t>r¸c</a:t>
            </a:r>
            <a:endParaRPr lang="en-US" sz="2800" b="1" dirty="0">
              <a:solidFill>
                <a:srgbClr val="006600"/>
              </a:solidFill>
              <a:latin typeface=".VnAvant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349827" y="3601526"/>
            <a:ext cx="6604002" cy="523220"/>
          </a:xfrm>
          <a:prstGeom prst="rect">
            <a:avLst/>
          </a:prstGeom>
          <a:solidFill>
            <a:srgbClr val="FFC000"/>
          </a:solidFill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.VnAvant" pitchFamily="34" charset="0"/>
              </a:rPr>
              <a:t>4</a:t>
            </a:r>
            <a:r>
              <a:rPr lang="en-US" sz="2800" b="1" dirty="0">
                <a:solidFill>
                  <a:srgbClr val="006600"/>
                </a:solidFill>
                <a:latin typeface=".VnAvant" pitchFamily="34" charset="0"/>
              </a:rPr>
              <a:t>. </a:t>
            </a:r>
            <a:r>
              <a:rPr lang="en-US" sz="2800" b="1" dirty="0" err="1">
                <a:solidFill>
                  <a:srgbClr val="006600"/>
                </a:solidFill>
                <a:latin typeface=".VnAvant" pitchFamily="34" charset="0"/>
              </a:rPr>
              <a:t>Xe</a:t>
            </a:r>
            <a:r>
              <a:rPr lang="en-US" sz="2800" b="1" dirty="0">
                <a:solidFill>
                  <a:srgbClr val="006600"/>
                </a:solidFill>
                <a:latin typeface=".VnAvant" pitchFamily="34" charset="0"/>
              </a:rPr>
              <a:t> ®</a:t>
            </a:r>
            <a:r>
              <a:rPr lang="en-US" sz="2800" b="1" dirty="0" err="1">
                <a:solidFill>
                  <a:srgbClr val="006600"/>
                </a:solidFill>
                <a:latin typeface=".VnAvant" pitchFamily="34" charset="0"/>
              </a:rPr>
              <a:t>iÖn</a:t>
            </a:r>
            <a:r>
              <a:rPr lang="en-US" sz="2800" b="1" dirty="0">
                <a:solidFill>
                  <a:srgbClr val="006600"/>
                </a:solidFill>
                <a:latin typeface=".VnAvant" pitchFamily="34" charset="0"/>
              </a:rPr>
              <a:t>, </a:t>
            </a:r>
            <a:r>
              <a:rPr lang="en-US" sz="2800" b="1" dirty="0" err="1">
                <a:solidFill>
                  <a:srgbClr val="006600"/>
                </a:solidFill>
                <a:latin typeface=".VnAvant" pitchFamily="34" charset="0"/>
              </a:rPr>
              <a:t>xe</a:t>
            </a:r>
            <a:r>
              <a:rPr lang="en-US" sz="2800" b="1" dirty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800" b="1" dirty="0" err="1">
                <a:solidFill>
                  <a:srgbClr val="006600"/>
                </a:solidFill>
                <a:latin typeface=".VnAvant" pitchFamily="34" charset="0"/>
              </a:rPr>
              <a:t>tÐc</a:t>
            </a:r>
            <a:r>
              <a:rPr lang="en-US" sz="2800" b="1" dirty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800" b="1" dirty="0" err="1">
                <a:solidFill>
                  <a:srgbClr val="006600"/>
                </a:solidFill>
                <a:latin typeface=".VnAvant" pitchFamily="34" charset="0"/>
              </a:rPr>
              <a:t>c¶m</a:t>
            </a:r>
            <a:r>
              <a:rPr lang="en-US" sz="2800" b="1" dirty="0">
                <a:solidFill>
                  <a:srgbClr val="006600"/>
                </a:solidFill>
                <a:latin typeface=".VnAvant" pitchFamily="34" charset="0"/>
              </a:rPr>
              <a:t> ¬n </a:t>
            </a:r>
            <a:r>
              <a:rPr lang="en-US" sz="2800" b="1" dirty="0" err="1">
                <a:solidFill>
                  <a:srgbClr val="006600"/>
                </a:solidFill>
                <a:latin typeface=".VnAvant" pitchFamily="34" charset="0"/>
              </a:rPr>
              <a:t>xe</a:t>
            </a:r>
            <a:r>
              <a:rPr lang="en-US" sz="2800" b="1" dirty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800" b="1" dirty="0" err="1">
                <a:solidFill>
                  <a:srgbClr val="006600"/>
                </a:solidFill>
                <a:latin typeface=".VnAvant" pitchFamily="34" charset="0"/>
              </a:rPr>
              <a:t>r¸c</a:t>
            </a:r>
            <a:endParaRPr lang="en-US" sz="2800" b="1" dirty="0">
              <a:solidFill>
                <a:srgbClr val="006600"/>
              </a:solidFill>
              <a:latin typeface=".VnAvan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996022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17" grpId="0" animBg="1"/>
      <p:bldP spid="19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755"/>
          <a:stretch/>
        </p:blipFill>
        <p:spPr>
          <a:xfrm>
            <a:off x="0" y="0"/>
            <a:ext cx="9144000" cy="5715000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828"/>
          <a:stretch/>
        </p:blipFill>
        <p:spPr bwMode="auto">
          <a:xfrm>
            <a:off x="3265714" y="1465061"/>
            <a:ext cx="4802187" cy="27848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633357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14" descr="NGANG1">
            <a:hlinkClick r:id="rId17" action="ppaction://hlinkpres?slideindex=1&amp;slidetitle="/>
          </p:cNvPr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350177" y="901569"/>
            <a:ext cx="644260" cy="21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4579" name="Group 2"/>
          <p:cNvGrpSpPr>
            <a:grpSpLocks/>
          </p:cNvGrpSpPr>
          <p:nvPr/>
        </p:nvGrpSpPr>
        <p:grpSpPr bwMode="auto">
          <a:xfrm rot="5400000">
            <a:off x="7921361" y="523347"/>
            <a:ext cx="616479" cy="609600"/>
            <a:chOff x="2928" y="144"/>
            <a:chExt cx="1392" cy="288"/>
          </a:xfrm>
        </p:grpSpPr>
        <p:sp>
          <p:nvSpPr>
            <p:cNvPr id="137219" name="AutoShape 3"/>
            <p:cNvSpPr>
              <a:spLocks noChangeArrowheads="1"/>
            </p:cNvSpPr>
            <p:nvPr/>
          </p:nvSpPr>
          <p:spPr bwMode="auto">
            <a:xfrm>
              <a:off x="2928" y="144"/>
              <a:ext cx="1392" cy="48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37220" name="AutoShape 4"/>
            <p:cNvSpPr>
              <a:spLocks noChangeArrowheads="1"/>
            </p:cNvSpPr>
            <p:nvPr/>
          </p:nvSpPr>
          <p:spPr bwMode="auto">
            <a:xfrm>
              <a:off x="2928" y="385"/>
              <a:ext cx="1392" cy="47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</p:grpSp>
      <p:grpSp>
        <p:nvGrpSpPr>
          <p:cNvPr id="24580" name="Group 5"/>
          <p:cNvGrpSpPr>
            <a:grpSpLocks/>
          </p:cNvGrpSpPr>
          <p:nvPr/>
        </p:nvGrpSpPr>
        <p:grpSpPr bwMode="auto">
          <a:xfrm rot="5400000">
            <a:off x="1006211" y="626269"/>
            <a:ext cx="616479" cy="342900"/>
            <a:chOff x="2928" y="144"/>
            <a:chExt cx="1392" cy="288"/>
          </a:xfrm>
        </p:grpSpPr>
        <p:sp>
          <p:nvSpPr>
            <p:cNvPr id="137222" name="AutoShape 6"/>
            <p:cNvSpPr>
              <a:spLocks noChangeArrowheads="1"/>
            </p:cNvSpPr>
            <p:nvPr/>
          </p:nvSpPr>
          <p:spPr bwMode="auto">
            <a:xfrm>
              <a:off x="2928" y="144"/>
              <a:ext cx="1392" cy="48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37223" name="AutoShape 7"/>
            <p:cNvSpPr>
              <a:spLocks noChangeArrowheads="1"/>
            </p:cNvSpPr>
            <p:nvPr/>
          </p:nvSpPr>
          <p:spPr bwMode="auto">
            <a:xfrm>
              <a:off x="2928" y="391"/>
              <a:ext cx="1392" cy="48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</p:grpSp>
      <p:grpSp>
        <p:nvGrpSpPr>
          <p:cNvPr id="24581" name="Group 8"/>
          <p:cNvGrpSpPr>
            <a:grpSpLocks/>
          </p:cNvGrpSpPr>
          <p:nvPr/>
        </p:nvGrpSpPr>
        <p:grpSpPr bwMode="auto">
          <a:xfrm rot="5400000">
            <a:off x="350574" y="583937"/>
            <a:ext cx="616479" cy="358775"/>
            <a:chOff x="2928" y="144"/>
            <a:chExt cx="1392" cy="288"/>
          </a:xfrm>
        </p:grpSpPr>
        <p:sp>
          <p:nvSpPr>
            <p:cNvPr id="137225" name="AutoShape 9"/>
            <p:cNvSpPr>
              <a:spLocks noChangeArrowheads="1"/>
            </p:cNvSpPr>
            <p:nvPr/>
          </p:nvSpPr>
          <p:spPr bwMode="auto">
            <a:xfrm>
              <a:off x="2928" y="143"/>
              <a:ext cx="1392" cy="48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37226" name="AutoShape 10"/>
            <p:cNvSpPr>
              <a:spLocks noChangeArrowheads="1"/>
            </p:cNvSpPr>
            <p:nvPr/>
          </p:nvSpPr>
          <p:spPr bwMode="auto">
            <a:xfrm>
              <a:off x="2928" y="392"/>
              <a:ext cx="1392" cy="47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</p:grpSp>
      <p:grpSp>
        <p:nvGrpSpPr>
          <p:cNvPr id="24582" name="Group 11"/>
          <p:cNvGrpSpPr>
            <a:grpSpLocks/>
          </p:cNvGrpSpPr>
          <p:nvPr/>
        </p:nvGrpSpPr>
        <p:grpSpPr bwMode="auto">
          <a:xfrm>
            <a:off x="1214439" y="164042"/>
            <a:ext cx="7700962" cy="1148292"/>
            <a:chOff x="766" y="149"/>
            <a:chExt cx="4851" cy="868"/>
          </a:xfrm>
        </p:grpSpPr>
        <p:pic>
          <p:nvPicPr>
            <p:cNvPr id="24622" name="Picture 12" descr="NGANG1">
              <a:hlinkClick r:id="rId17" action="ppaction://hlinkpres?slideindex=1&amp;slidetitle="/>
            </p:cNvPr>
            <p:cNvPicPr>
              <a:picLocks noChangeAspect="1" noChangeArrowheads="1"/>
            </p:cNvPicPr>
            <p:nvPr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44" y="149"/>
              <a:ext cx="2673" cy="2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4623" name="Picture 13" descr="NGANG1">
              <a:hlinkClick r:id="rId17" action="ppaction://hlinkpres?slideindex=1&amp;slidetitle="/>
            </p:cNvPr>
            <p:cNvPicPr>
              <a:picLocks noChangeAspect="1" noChangeArrowheads="1"/>
            </p:cNvPicPr>
            <p:nvPr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5091" y="480"/>
              <a:ext cx="170" cy="2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4624" name="Picture 14" descr="NGANG1">
              <a:hlinkClick r:id="rId17" action="ppaction://hlinkpres?slideindex=1&amp;slidetitle="/>
            </p:cNvPr>
            <p:cNvPicPr>
              <a:picLocks noChangeAspect="1" noChangeArrowheads="1"/>
            </p:cNvPicPr>
            <p:nvPr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590" y="706"/>
              <a:ext cx="487" cy="1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37232" name="AutoShape 16"/>
          <p:cNvSpPr>
            <a:spLocks noChangeArrowheads="1"/>
          </p:cNvSpPr>
          <p:nvPr/>
        </p:nvSpPr>
        <p:spPr bwMode="auto">
          <a:xfrm>
            <a:off x="1905000" y="858573"/>
            <a:ext cx="7010400" cy="4699000"/>
          </a:xfrm>
          <a:prstGeom prst="roundRect">
            <a:avLst>
              <a:gd name="adj" fmla="val 3509"/>
            </a:avLst>
          </a:prstGeom>
          <a:solidFill>
            <a:schemeClr val="bg1"/>
          </a:solidFill>
          <a:ln w="57150" cmpd="thinThick">
            <a:solidFill>
              <a:srgbClr val="FFCC66"/>
            </a:solidFill>
            <a:round/>
            <a:headEnd/>
            <a:tailEnd/>
          </a:ln>
          <a:effectLst/>
        </p:spPr>
        <p:txBody>
          <a:bodyPr wrap="none" lIns="71323" tIns="35662" rIns="71323" bIns="35662" anchor="ctr"/>
          <a:lstStyle/>
          <a:p>
            <a:pPr>
              <a:defRPr/>
            </a:pPr>
            <a:endParaRPr lang="en-US" sz="2500" dirty="0">
              <a:solidFill>
                <a:srgbClr val="FF33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24584" name="Rectangle 18"/>
          <p:cNvSpPr>
            <a:spLocks noChangeArrowheads="1"/>
          </p:cNvSpPr>
          <p:nvPr/>
        </p:nvSpPr>
        <p:spPr bwMode="auto">
          <a:xfrm>
            <a:off x="131763" y="904875"/>
            <a:ext cx="1592262" cy="4606396"/>
          </a:xfrm>
          <a:prstGeom prst="rect">
            <a:avLst/>
          </a:prstGeom>
          <a:gradFill rotWithShape="1">
            <a:gsLst>
              <a:gs pos="0">
                <a:srgbClr val="3399FF"/>
              </a:gs>
              <a:gs pos="100000">
                <a:schemeClr val="bg1"/>
              </a:gs>
            </a:gsLst>
            <a:lin ang="5400000" scaled="1"/>
          </a:gradFill>
          <a:ln w="57150" cmpd="thinThick">
            <a:solidFill>
              <a:srgbClr val="FF3399"/>
            </a:solidFill>
            <a:miter lim="800000"/>
            <a:headEnd/>
            <a:tailEnd/>
          </a:ln>
        </p:spPr>
        <p:txBody>
          <a:bodyPr wrap="none" lIns="71323" tIns="35662" rIns="71323" bIns="35662" anchor="ctr"/>
          <a:lstStyle/>
          <a:p>
            <a:endParaRPr lang="en-US"/>
          </a:p>
        </p:txBody>
      </p:sp>
      <p:grpSp>
        <p:nvGrpSpPr>
          <p:cNvPr id="24585" name="Group 19"/>
          <p:cNvGrpSpPr>
            <a:grpSpLocks/>
          </p:cNvGrpSpPr>
          <p:nvPr/>
        </p:nvGrpSpPr>
        <p:grpSpPr bwMode="auto">
          <a:xfrm>
            <a:off x="4641850" y="129647"/>
            <a:ext cx="4273550" cy="390261"/>
            <a:chOff x="2928" y="144"/>
            <a:chExt cx="1392" cy="288"/>
          </a:xfrm>
        </p:grpSpPr>
        <p:sp>
          <p:nvSpPr>
            <p:cNvPr id="137236" name="AutoShape 20"/>
            <p:cNvSpPr>
              <a:spLocks noChangeArrowheads="1"/>
            </p:cNvSpPr>
            <p:nvPr/>
          </p:nvSpPr>
          <p:spPr bwMode="auto">
            <a:xfrm>
              <a:off x="2928" y="144"/>
              <a:ext cx="1392" cy="48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37237" name="AutoShape 21"/>
            <p:cNvSpPr>
              <a:spLocks noChangeArrowheads="1"/>
            </p:cNvSpPr>
            <p:nvPr/>
          </p:nvSpPr>
          <p:spPr bwMode="auto">
            <a:xfrm>
              <a:off x="2928" y="385"/>
              <a:ext cx="1392" cy="47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</p:grpSp>
      <p:sp>
        <p:nvSpPr>
          <p:cNvPr id="24586" name="AutoShape 22"/>
          <p:cNvSpPr>
            <a:spLocks noChangeArrowheads="1"/>
          </p:cNvSpPr>
          <p:nvPr/>
        </p:nvSpPr>
        <p:spPr bwMode="auto">
          <a:xfrm>
            <a:off x="63500" y="18522"/>
            <a:ext cx="4578350" cy="649553"/>
          </a:xfrm>
          <a:prstGeom prst="roundRect">
            <a:avLst>
              <a:gd name="adj" fmla="val 28685"/>
            </a:avLst>
          </a:prstGeom>
          <a:gradFill rotWithShape="1">
            <a:gsLst>
              <a:gs pos="0">
                <a:srgbClr val="FF0000">
                  <a:alpha val="85001"/>
                </a:srgbClr>
              </a:gs>
              <a:gs pos="100000">
                <a:schemeClr val="tx1"/>
              </a:gs>
            </a:gsLst>
            <a:lin ang="5400000" scaled="1"/>
          </a:gradFill>
          <a:ln w="57150" cmpd="thickThin">
            <a:solidFill>
              <a:srgbClr val="FFCC66"/>
            </a:solidFill>
            <a:round/>
            <a:headEnd/>
            <a:tailEnd/>
          </a:ln>
        </p:spPr>
        <p:txBody>
          <a:bodyPr wrap="none" lIns="71323" tIns="35662" rIns="71323" bIns="35662" anchor="ctr"/>
          <a:lstStyle/>
          <a:p>
            <a:pPr algn="r"/>
            <a:endParaRPr lang="en-US"/>
          </a:p>
        </p:txBody>
      </p:sp>
      <p:sp>
        <p:nvSpPr>
          <p:cNvPr id="24587" name="WordArt 25"/>
          <p:cNvSpPr>
            <a:spLocks noChangeArrowheads="1" noChangeShapeType="1" noTextEdit="1"/>
          </p:cNvSpPr>
          <p:nvPr/>
        </p:nvSpPr>
        <p:spPr bwMode="auto">
          <a:xfrm>
            <a:off x="603250" y="161396"/>
            <a:ext cx="3505200" cy="361157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71323" tIns="35662" rIns="71323" bIns="35662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2200" kern="10" dirty="0" err="1">
                <a:solidFill>
                  <a:srgbClr val="FFFF00"/>
                </a:solidFill>
                <a:latin typeface="+mj-lt"/>
                <a:ea typeface="+mj-lt"/>
                <a:cs typeface="+mj-lt"/>
              </a:rPr>
              <a:t>Câu</a:t>
            </a:r>
            <a:r>
              <a:rPr lang="en-US" sz="2200" kern="10" dirty="0">
                <a:solidFill>
                  <a:srgbClr val="FFFF00"/>
                </a:solidFill>
                <a:latin typeface="+mj-lt"/>
                <a:ea typeface="+mj-lt"/>
                <a:cs typeface="+mj-lt"/>
              </a:rPr>
              <a:t> </a:t>
            </a:r>
            <a:r>
              <a:rPr lang="en-US" sz="2200" kern="10" dirty="0" err="1">
                <a:solidFill>
                  <a:srgbClr val="FFFF00"/>
                </a:solidFill>
                <a:latin typeface="+mj-lt"/>
                <a:ea typeface="+mj-lt"/>
                <a:cs typeface="+mj-lt"/>
              </a:rPr>
              <a:t>hỏi</a:t>
            </a:r>
            <a:r>
              <a:rPr lang="en-US" sz="2200" kern="10" dirty="0">
                <a:solidFill>
                  <a:srgbClr val="FFFF00"/>
                </a:solidFill>
                <a:latin typeface="+mj-lt"/>
                <a:ea typeface="+mj-lt"/>
                <a:cs typeface="+mj-lt"/>
              </a:rPr>
              <a:t> 1</a:t>
            </a:r>
          </a:p>
        </p:txBody>
      </p:sp>
      <p:sp>
        <p:nvSpPr>
          <p:cNvPr id="24588" name="WordArt 48"/>
          <p:cNvSpPr>
            <a:spLocks noChangeArrowheads="1" noChangeShapeType="1" noTextEdit="1"/>
          </p:cNvSpPr>
          <p:nvPr/>
        </p:nvSpPr>
        <p:spPr bwMode="auto">
          <a:xfrm>
            <a:off x="5686425" y="1333501"/>
            <a:ext cx="381000" cy="277813"/>
          </a:xfrm>
          <a:prstGeom prst="rect">
            <a:avLst/>
          </a:prstGeom>
        </p:spPr>
        <p:txBody>
          <a:bodyPr wrap="none" lIns="71323" tIns="35662" rIns="71323" bIns="35662" fromWordArt="1">
            <a:prstTxWarp prst="textPlain">
              <a:avLst>
                <a:gd name="adj" fmla="val 50000"/>
              </a:avLst>
            </a:prstTxWarp>
          </a:bodyPr>
          <a:lstStyle/>
          <a:p>
            <a:endParaRPr lang="en-US" sz="2800" kern="10">
              <a:ln w="25400">
                <a:solidFill>
                  <a:srgbClr val="000000"/>
                </a:solidFill>
                <a:round/>
                <a:headEnd/>
                <a:tailEnd/>
              </a:ln>
              <a:solidFill>
                <a:srgbClr val="CC0000"/>
              </a:solidFill>
              <a:latin typeface="Arial Black"/>
            </a:endParaRPr>
          </a:p>
        </p:txBody>
      </p:sp>
      <p:sp>
        <p:nvSpPr>
          <p:cNvPr id="25614" name="AutoShape 46"/>
          <p:cNvSpPr>
            <a:spLocks noChangeArrowheads="1"/>
          </p:cNvSpPr>
          <p:nvPr/>
        </p:nvSpPr>
        <p:spPr bwMode="auto">
          <a:xfrm>
            <a:off x="304800" y="1143000"/>
            <a:ext cx="1219200" cy="952500"/>
          </a:xfrm>
          <a:prstGeom prst="hexagon">
            <a:avLst>
              <a:gd name="adj" fmla="val 26667"/>
              <a:gd name="vf" fmla="val 115470"/>
            </a:avLst>
          </a:prstGeom>
          <a:solidFill>
            <a:srgbClr val="FFFF00"/>
          </a:solidFill>
          <a:ln w="38100" cmpd="dbl" algn="ctr">
            <a:solidFill>
              <a:srgbClr val="FF0000"/>
            </a:solidFill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prst="angle"/>
          </a:sp3d>
          <a:extLst/>
        </p:spPr>
        <p:txBody>
          <a:bodyPr wrap="none" lIns="71323" tIns="35662" rIns="71323" bIns="35662" anchor="ctr"/>
          <a:lstStyle/>
          <a:p>
            <a:pPr>
              <a:defRPr/>
            </a:pPr>
            <a:endParaRPr lang="en-US"/>
          </a:p>
        </p:txBody>
      </p:sp>
      <p:pic>
        <p:nvPicPr>
          <p:cNvPr id="33" name="Picture 10" descr="11"/>
          <p:cNvPicPr>
            <a:picLocks noChangeAspect="1" noChangeArrowheads="1" noCrop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1" y="1333500"/>
            <a:ext cx="606425" cy="5569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" name="Picture 11" descr="2"/>
          <p:cNvPicPr>
            <a:picLocks noChangeAspect="1" noChangeArrowheads="1" noCrop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1" y="1270000"/>
            <a:ext cx="512763" cy="5437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" name="Picture 12" descr="3"/>
          <p:cNvPicPr>
            <a:picLocks noChangeAspect="1" noChangeArrowheads="1" noCrop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1" y="1270001"/>
            <a:ext cx="520700" cy="5595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" name="Picture 13" descr="4"/>
          <p:cNvPicPr>
            <a:picLocks noChangeAspect="1" noChangeArrowheads="1" noCrop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1" y="1333501"/>
            <a:ext cx="520700" cy="5595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" name="Picture 14" descr="5"/>
          <p:cNvPicPr>
            <a:picLocks noChangeAspect="1" noChangeArrowheads="1" noCrop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1" y="1270000"/>
            <a:ext cx="582613" cy="619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5" name="Picture 22" descr="bell"/>
          <p:cNvPicPr>
            <a:picLocks noChangeAspect="1" noChangeArrowheads="1" noCrop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150" y="1255449"/>
            <a:ext cx="768350" cy="5886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99" name="AutoShape 2" descr="Kết quả hình ảnh cho chào cô vào lớp"/>
          <p:cNvSpPr>
            <a:spLocks noChangeAspect="1" noChangeArrowheads="1"/>
          </p:cNvSpPr>
          <p:nvPr/>
        </p:nvSpPr>
        <p:spPr bwMode="auto">
          <a:xfrm>
            <a:off x="155575" y="-120386"/>
            <a:ext cx="304800" cy="254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1323" tIns="35662" rIns="71323" bIns="35662"/>
          <a:lstStyle/>
          <a:p>
            <a:endParaRPr lang="en-US"/>
          </a:p>
        </p:txBody>
      </p:sp>
      <p:sp>
        <p:nvSpPr>
          <p:cNvPr id="42" name="Flowchart: Terminator 41"/>
          <p:cNvSpPr/>
          <p:nvPr>
            <p:custDataLst>
              <p:tags r:id="rId1"/>
            </p:custDataLst>
          </p:nvPr>
        </p:nvSpPr>
        <p:spPr>
          <a:xfrm>
            <a:off x="2249268" y="2814438"/>
            <a:ext cx="6364573" cy="451691"/>
          </a:xfrm>
          <a:prstGeom prst="flowChartTerminator">
            <a:avLst/>
          </a:prstGeom>
          <a:solidFill>
            <a:srgbClr val="00B050"/>
          </a:solidFill>
          <a:ln w="25400" cap="flat" cmpd="sng" algn="ctr">
            <a:solidFill>
              <a:schemeClr val="accent6">
                <a:shade val="50000"/>
              </a:schemeClr>
            </a:solidFill>
            <a:prstDash val="solid"/>
          </a:ln>
          <a:effectLst/>
          <a:scene3d>
            <a:camera prst="orthographicFront"/>
            <a:lightRig rig="threePt" dir="t"/>
          </a:scene3d>
          <a:sp3d>
            <a:bevelT w="101600" prst="riblet"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lIns="71323" tIns="35662" rIns="71323" bIns="35662" anchor="ctr"/>
          <a:lstStyle/>
          <a:p>
            <a:pPr marL="267462" indent="-267462"/>
            <a:r>
              <a:rPr lang="en-US" sz="2400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B. </a:t>
            </a:r>
            <a:r>
              <a:rPr lang="vi-VN" sz="2400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Đi làm buổi đêm</a:t>
            </a:r>
            <a:endParaRPr lang="en-US" sz="2400" b="1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3" name="Flowchart: Terminator 42"/>
          <p:cNvSpPr/>
          <p:nvPr>
            <p:custDataLst>
              <p:tags r:id="rId2"/>
            </p:custDataLst>
          </p:nvPr>
        </p:nvSpPr>
        <p:spPr>
          <a:xfrm>
            <a:off x="2252389" y="4536544"/>
            <a:ext cx="6373728" cy="479233"/>
          </a:xfrm>
          <a:prstGeom prst="flowChartTerminator">
            <a:avLst/>
          </a:prstGeom>
          <a:solidFill>
            <a:srgbClr val="00B050"/>
          </a:solidFill>
          <a:ln w="25400" cap="flat" cmpd="sng" algn="ctr">
            <a:solidFill>
              <a:schemeClr val="accent6">
                <a:shade val="50000"/>
              </a:schemeClr>
            </a:solidFill>
            <a:prstDash val="solid"/>
          </a:ln>
          <a:effectLst/>
          <a:scene3d>
            <a:camera prst="orthographicFront"/>
            <a:lightRig rig="threePt" dir="t"/>
          </a:scene3d>
          <a:sp3d>
            <a:bevelT w="101600" prst="riblet"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lIns="71323" tIns="35662" rIns="71323" bIns="35662" anchor="ctr"/>
          <a:lstStyle/>
          <a:p>
            <a:pPr marL="267462" indent="-267462"/>
            <a:r>
              <a:rPr lang="en-US" sz="2400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D. </a:t>
            </a:r>
            <a:r>
              <a:rPr lang="vi-VN" sz="2400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Đi làm từ sáng trở về khi đêm muộn</a:t>
            </a:r>
            <a:endParaRPr lang="en-US" sz="2400" b="1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4" name="Flowchart: Terminator 43"/>
          <p:cNvSpPr/>
          <p:nvPr>
            <p:custDataLst>
              <p:tags r:id="rId3"/>
            </p:custDataLst>
          </p:nvPr>
        </p:nvSpPr>
        <p:spPr>
          <a:xfrm>
            <a:off x="2237440" y="3690469"/>
            <a:ext cx="6345570" cy="451691"/>
          </a:xfrm>
          <a:prstGeom prst="flowChartTerminator">
            <a:avLst/>
          </a:prstGeom>
          <a:solidFill>
            <a:srgbClr val="00B050"/>
          </a:solidFill>
          <a:ln w="25400" cap="flat" cmpd="sng" algn="ctr">
            <a:solidFill>
              <a:schemeClr val="accent6">
                <a:shade val="50000"/>
              </a:schemeClr>
            </a:solidFill>
            <a:prstDash val="solid"/>
          </a:ln>
          <a:effectLst/>
          <a:scene3d>
            <a:camera prst="orthographicFront"/>
            <a:lightRig rig="threePt" dir="t"/>
          </a:scene3d>
          <a:sp3d>
            <a:bevelT w="101600" prst="riblet"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lIns="71323" tIns="35662" rIns="71323" bIns="35662" anchor="ctr"/>
          <a:lstStyle/>
          <a:p>
            <a:pPr lvl="0"/>
            <a:r>
              <a:rPr lang="en-US" sz="2400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C. </a:t>
            </a:r>
            <a:r>
              <a:rPr lang="en-US" sz="2400" b="1" dirty="0" err="1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Trở</a:t>
            </a:r>
            <a:r>
              <a:rPr lang="en-US" sz="2400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về</a:t>
            </a:r>
            <a:r>
              <a:rPr lang="en-US" sz="2400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khi</a:t>
            </a:r>
            <a:r>
              <a:rPr lang="en-US" sz="2400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sáng</a:t>
            </a:r>
            <a:endParaRPr lang="en-US" sz="2400" b="1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7" name="Flowchart: Terminator 46"/>
          <p:cNvSpPr/>
          <p:nvPr>
            <p:custDataLst>
              <p:tags r:id="rId4"/>
            </p:custDataLst>
          </p:nvPr>
        </p:nvSpPr>
        <p:spPr>
          <a:xfrm>
            <a:off x="2264225" y="2098128"/>
            <a:ext cx="6349616" cy="456499"/>
          </a:xfrm>
          <a:prstGeom prst="flowChartTerminator">
            <a:avLst/>
          </a:prstGeom>
          <a:solidFill>
            <a:srgbClr val="00B050"/>
          </a:solidFill>
          <a:ln w="25400" cap="flat" cmpd="sng" algn="ctr">
            <a:solidFill>
              <a:schemeClr val="accent6">
                <a:shade val="50000"/>
              </a:schemeClr>
            </a:solidFill>
            <a:prstDash val="solid"/>
          </a:ln>
          <a:effectLst/>
          <a:scene3d>
            <a:camera prst="orthographicFront"/>
            <a:lightRig rig="threePt" dir="t"/>
          </a:scene3d>
          <a:sp3d>
            <a:bevelT w="101600" prst="riblet"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lIns="71323" tIns="35662" rIns="71323" bIns="35662" anchor="ctr"/>
          <a:lstStyle/>
          <a:p>
            <a:pPr>
              <a:defRPr/>
            </a:pPr>
            <a:r>
              <a:rPr lang="en-US" sz="2400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A. </a:t>
            </a:r>
            <a:r>
              <a:rPr lang="vi-VN" sz="2400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Đi làm vào buổi trưa</a:t>
            </a:r>
            <a:endParaRPr lang="en-US" sz="2400" b="1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48" name="Picture 47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989" y="2440783"/>
            <a:ext cx="1214437" cy="10133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9" name="Picture 48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989" y="2440783"/>
            <a:ext cx="1214437" cy="10133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0" name="Picture 49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989" y="2446075"/>
            <a:ext cx="1214437" cy="10120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" name="Picture 50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49028" y="2447135"/>
            <a:ext cx="1214437" cy="10133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6" name="AutoShape 16">
            <a:hlinkClick r:id="" action="ppaction://noaction"/>
          </p:cNvPr>
          <p:cNvSpPr>
            <a:spLocks noChangeArrowheads="1"/>
          </p:cNvSpPr>
          <p:nvPr/>
        </p:nvSpPr>
        <p:spPr bwMode="auto">
          <a:xfrm>
            <a:off x="253110" y="3789189"/>
            <a:ext cx="1295400" cy="1016000"/>
          </a:xfrm>
          <a:prstGeom prst="hexagon">
            <a:avLst>
              <a:gd name="adj" fmla="val 26563"/>
              <a:gd name="vf" fmla="val 115470"/>
            </a:avLst>
          </a:prstGeom>
          <a:solidFill>
            <a:srgbClr val="FFFF00"/>
          </a:solidFill>
          <a:ln w="38100" cmpd="dbl" algn="ctr">
            <a:solidFill>
              <a:srgbClr val="FF0000"/>
            </a:solidFill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prst="convex"/>
          </a:sp3d>
          <a:extLst/>
        </p:spPr>
        <p:txBody>
          <a:bodyPr wrap="none" lIns="71323" tIns="35662" rIns="71323" bIns="35662" anchor="ctr"/>
          <a:lstStyle/>
          <a:p>
            <a:pPr algn="ctr">
              <a:defRPr/>
            </a:pPr>
            <a:r>
              <a:rPr lang="en-US" sz="1900" b="1" dirty="0">
                <a:solidFill>
                  <a:srgbClr val="0000CC"/>
                </a:solidFill>
              </a:rPr>
              <a:t>Home</a:t>
            </a:r>
          </a:p>
        </p:txBody>
      </p:sp>
      <p:sp>
        <p:nvSpPr>
          <p:cNvPr id="53" name="Rectangle 52"/>
          <p:cNvSpPr/>
          <p:nvPr/>
        </p:nvSpPr>
        <p:spPr>
          <a:xfrm>
            <a:off x="2119992" y="1008725"/>
            <a:ext cx="6178551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vi-VN" sz="28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Xe rác đi làm và trở về vào lúc nào trong ngày?</a:t>
            </a:r>
            <a:endParaRPr lang="en-US" sz="28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682276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76000"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1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76000"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1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76000"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1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76000"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1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9"/>
                                            </p:cond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5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5"/>
                                            </p:cond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31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1"/>
                                            </p:cond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37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7"/>
                                            </p:cond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43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43"/>
                                            </p:cond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49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1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4" name="DOORBE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 nodeType="clickPar">
                      <p:stCondLst>
                        <p:cond delay="0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5" name="Nhac hieu thua cuoc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 nodeType="clickPar">
                      <p:stCondLst>
                        <p:cond delay="indefinite"/>
                      </p:stCondLst>
                      <p:childTnLst>
                        <p:par>
                          <p:cTn id="7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3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74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76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7" fill="hold" nodeType="clickPar">
                      <p:stCondLst>
                        <p:cond delay="0"/>
                      </p:stCondLst>
                      <p:childTnLst>
                        <p:par>
                          <p:cTn id="7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5" name="Nhac hieu thua cuoc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 nodeType="clickPar">
                      <p:stCondLst>
                        <p:cond delay="indefinite"/>
                      </p:stCondLst>
                      <p:childTnLst>
                        <p:par>
                          <p:cTn id="9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7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98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100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1" fill="hold" nodeType="clickPar">
                      <p:stCondLst>
                        <p:cond delay="0"/>
                      </p:stCondLst>
                      <p:childTnLst>
                        <p:par>
                          <p:cTn id="10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1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1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1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1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5" name="Nhac hieu thua cuoc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 nodeType="clickPar">
                      <p:stCondLst>
                        <p:cond delay="indefinite"/>
                      </p:stCondLst>
                      <p:childTnLst>
                        <p:par>
                          <p:cTn id="1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1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2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  <p:seq concurrent="1" nextAc="seek">
              <p:cTn id="124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5" fill="hold" nodeType="clickPar">
                      <p:stCondLst>
                        <p:cond delay="0"/>
                      </p:stCondLst>
                      <p:childTnLst>
                        <p:par>
                          <p:cTn id="1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9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1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6" name="Tieng vo tay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 nodeType="clickPar">
                      <p:stCondLst>
                        <p:cond delay="indefinite"/>
                      </p:stCondLst>
                      <p:childTnLst>
                        <p:par>
                          <p:cTn id="1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4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35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14" descr="NGANG1">
            <a:hlinkClick r:id="rId17" action="ppaction://hlinkpres?slideindex=1&amp;slidetitle="/>
          </p:cNvPr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350177" y="901569"/>
            <a:ext cx="644260" cy="21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4579" name="Group 2"/>
          <p:cNvGrpSpPr>
            <a:grpSpLocks/>
          </p:cNvGrpSpPr>
          <p:nvPr/>
        </p:nvGrpSpPr>
        <p:grpSpPr bwMode="auto">
          <a:xfrm rot="5400000">
            <a:off x="7921361" y="523347"/>
            <a:ext cx="616479" cy="609600"/>
            <a:chOff x="2928" y="144"/>
            <a:chExt cx="1392" cy="288"/>
          </a:xfrm>
        </p:grpSpPr>
        <p:sp>
          <p:nvSpPr>
            <p:cNvPr id="137219" name="AutoShape 3"/>
            <p:cNvSpPr>
              <a:spLocks noChangeArrowheads="1"/>
            </p:cNvSpPr>
            <p:nvPr/>
          </p:nvSpPr>
          <p:spPr bwMode="auto">
            <a:xfrm>
              <a:off x="2928" y="144"/>
              <a:ext cx="1392" cy="48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37220" name="AutoShape 4"/>
            <p:cNvSpPr>
              <a:spLocks noChangeArrowheads="1"/>
            </p:cNvSpPr>
            <p:nvPr/>
          </p:nvSpPr>
          <p:spPr bwMode="auto">
            <a:xfrm>
              <a:off x="2928" y="385"/>
              <a:ext cx="1392" cy="47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</p:grpSp>
      <p:grpSp>
        <p:nvGrpSpPr>
          <p:cNvPr id="24580" name="Group 5"/>
          <p:cNvGrpSpPr>
            <a:grpSpLocks/>
          </p:cNvGrpSpPr>
          <p:nvPr/>
        </p:nvGrpSpPr>
        <p:grpSpPr bwMode="auto">
          <a:xfrm rot="5400000">
            <a:off x="1006211" y="626269"/>
            <a:ext cx="616479" cy="342900"/>
            <a:chOff x="2928" y="144"/>
            <a:chExt cx="1392" cy="288"/>
          </a:xfrm>
        </p:grpSpPr>
        <p:sp>
          <p:nvSpPr>
            <p:cNvPr id="137222" name="AutoShape 6"/>
            <p:cNvSpPr>
              <a:spLocks noChangeArrowheads="1"/>
            </p:cNvSpPr>
            <p:nvPr/>
          </p:nvSpPr>
          <p:spPr bwMode="auto">
            <a:xfrm>
              <a:off x="2928" y="144"/>
              <a:ext cx="1392" cy="48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37223" name="AutoShape 7"/>
            <p:cNvSpPr>
              <a:spLocks noChangeArrowheads="1"/>
            </p:cNvSpPr>
            <p:nvPr/>
          </p:nvSpPr>
          <p:spPr bwMode="auto">
            <a:xfrm>
              <a:off x="2928" y="391"/>
              <a:ext cx="1392" cy="48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</p:grpSp>
      <p:grpSp>
        <p:nvGrpSpPr>
          <p:cNvPr id="24581" name="Group 8"/>
          <p:cNvGrpSpPr>
            <a:grpSpLocks/>
          </p:cNvGrpSpPr>
          <p:nvPr/>
        </p:nvGrpSpPr>
        <p:grpSpPr bwMode="auto">
          <a:xfrm rot="5400000">
            <a:off x="350574" y="583937"/>
            <a:ext cx="616479" cy="358775"/>
            <a:chOff x="2928" y="144"/>
            <a:chExt cx="1392" cy="288"/>
          </a:xfrm>
        </p:grpSpPr>
        <p:sp>
          <p:nvSpPr>
            <p:cNvPr id="137225" name="AutoShape 9"/>
            <p:cNvSpPr>
              <a:spLocks noChangeArrowheads="1"/>
            </p:cNvSpPr>
            <p:nvPr/>
          </p:nvSpPr>
          <p:spPr bwMode="auto">
            <a:xfrm>
              <a:off x="2928" y="143"/>
              <a:ext cx="1392" cy="48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37226" name="AutoShape 10"/>
            <p:cNvSpPr>
              <a:spLocks noChangeArrowheads="1"/>
            </p:cNvSpPr>
            <p:nvPr/>
          </p:nvSpPr>
          <p:spPr bwMode="auto">
            <a:xfrm>
              <a:off x="2928" y="392"/>
              <a:ext cx="1392" cy="47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</p:grpSp>
      <p:grpSp>
        <p:nvGrpSpPr>
          <p:cNvPr id="24582" name="Group 11"/>
          <p:cNvGrpSpPr>
            <a:grpSpLocks/>
          </p:cNvGrpSpPr>
          <p:nvPr/>
        </p:nvGrpSpPr>
        <p:grpSpPr bwMode="auto">
          <a:xfrm>
            <a:off x="1214439" y="164042"/>
            <a:ext cx="7700962" cy="1148292"/>
            <a:chOff x="766" y="149"/>
            <a:chExt cx="4851" cy="868"/>
          </a:xfrm>
        </p:grpSpPr>
        <p:pic>
          <p:nvPicPr>
            <p:cNvPr id="24622" name="Picture 12" descr="NGANG1">
              <a:hlinkClick r:id="rId17" action="ppaction://hlinkpres?slideindex=1&amp;slidetitle="/>
            </p:cNvPr>
            <p:cNvPicPr>
              <a:picLocks noChangeAspect="1" noChangeArrowheads="1"/>
            </p:cNvPicPr>
            <p:nvPr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44" y="149"/>
              <a:ext cx="2673" cy="2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4623" name="Picture 13" descr="NGANG1">
              <a:hlinkClick r:id="rId17" action="ppaction://hlinkpres?slideindex=1&amp;slidetitle="/>
            </p:cNvPr>
            <p:cNvPicPr>
              <a:picLocks noChangeAspect="1" noChangeArrowheads="1"/>
            </p:cNvPicPr>
            <p:nvPr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5091" y="480"/>
              <a:ext cx="170" cy="2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4624" name="Picture 14" descr="NGANG1">
              <a:hlinkClick r:id="rId17" action="ppaction://hlinkpres?slideindex=1&amp;slidetitle="/>
            </p:cNvPr>
            <p:cNvPicPr>
              <a:picLocks noChangeAspect="1" noChangeArrowheads="1"/>
            </p:cNvPicPr>
            <p:nvPr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590" y="706"/>
              <a:ext cx="487" cy="1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37232" name="AutoShape 16"/>
          <p:cNvSpPr>
            <a:spLocks noChangeArrowheads="1"/>
          </p:cNvSpPr>
          <p:nvPr/>
        </p:nvSpPr>
        <p:spPr bwMode="auto">
          <a:xfrm>
            <a:off x="1905000" y="858573"/>
            <a:ext cx="7010400" cy="4699000"/>
          </a:xfrm>
          <a:prstGeom prst="roundRect">
            <a:avLst>
              <a:gd name="adj" fmla="val 3509"/>
            </a:avLst>
          </a:prstGeom>
          <a:solidFill>
            <a:schemeClr val="bg1"/>
          </a:solidFill>
          <a:ln w="57150" cmpd="thinThick">
            <a:solidFill>
              <a:srgbClr val="FFCC66"/>
            </a:solidFill>
            <a:round/>
            <a:headEnd/>
            <a:tailEnd/>
          </a:ln>
          <a:effectLst/>
        </p:spPr>
        <p:txBody>
          <a:bodyPr wrap="none" lIns="71323" tIns="35662" rIns="71323" bIns="35662" anchor="ctr"/>
          <a:lstStyle/>
          <a:p>
            <a:pPr>
              <a:defRPr/>
            </a:pPr>
            <a:endParaRPr lang="en-US" sz="2500" dirty="0">
              <a:solidFill>
                <a:srgbClr val="FF33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24584" name="Rectangle 18"/>
          <p:cNvSpPr>
            <a:spLocks noChangeArrowheads="1"/>
          </p:cNvSpPr>
          <p:nvPr/>
        </p:nvSpPr>
        <p:spPr bwMode="auto">
          <a:xfrm>
            <a:off x="131763" y="904875"/>
            <a:ext cx="1592262" cy="4606396"/>
          </a:xfrm>
          <a:prstGeom prst="rect">
            <a:avLst/>
          </a:prstGeom>
          <a:gradFill rotWithShape="1">
            <a:gsLst>
              <a:gs pos="0">
                <a:srgbClr val="3399FF"/>
              </a:gs>
              <a:gs pos="100000">
                <a:schemeClr val="bg1"/>
              </a:gs>
            </a:gsLst>
            <a:lin ang="5400000" scaled="1"/>
          </a:gradFill>
          <a:ln w="57150" cmpd="thinThick">
            <a:solidFill>
              <a:srgbClr val="FF3399"/>
            </a:solidFill>
            <a:miter lim="800000"/>
            <a:headEnd/>
            <a:tailEnd/>
          </a:ln>
        </p:spPr>
        <p:txBody>
          <a:bodyPr wrap="none" lIns="71323" tIns="35662" rIns="71323" bIns="35662" anchor="ctr"/>
          <a:lstStyle/>
          <a:p>
            <a:endParaRPr lang="en-US"/>
          </a:p>
        </p:txBody>
      </p:sp>
      <p:grpSp>
        <p:nvGrpSpPr>
          <p:cNvPr id="24585" name="Group 19"/>
          <p:cNvGrpSpPr>
            <a:grpSpLocks/>
          </p:cNvGrpSpPr>
          <p:nvPr/>
        </p:nvGrpSpPr>
        <p:grpSpPr bwMode="auto">
          <a:xfrm>
            <a:off x="4641850" y="129647"/>
            <a:ext cx="4273550" cy="390261"/>
            <a:chOff x="2928" y="144"/>
            <a:chExt cx="1392" cy="288"/>
          </a:xfrm>
        </p:grpSpPr>
        <p:sp>
          <p:nvSpPr>
            <p:cNvPr id="137236" name="AutoShape 20"/>
            <p:cNvSpPr>
              <a:spLocks noChangeArrowheads="1"/>
            </p:cNvSpPr>
            <p:nvPr/>
          </p:nvSpPr>
          <p:spPr bwMode="auto">
            <a:xfrm>
              <a:off x="2928" y="144"/>
              <a:ext cx="1392" cy="48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37237" name="AutoShape 21"/>
            <p:cNvSpPr>
              <a:spLocks noChangeArrowheads="1"/>
            </p:cNvSpPr>
            <p:nvPr/>
          </p:nvSpPr>
          <p:spPr bwMode="auto">
            <a:xfrm>
              <a:off x="2928" y="385"/>
              <a:ext cx="1392" cy="47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</p:grpSp>
      <p:sp>
        <p:nvSpPr>
          <p:cNvPr id="24586" name="AutoShape 22"/>
          <p:cNvSpPr>
            <a:spLocks noChangeArrowheads="1"/>
          </p:cNvSpPr>
          <p:nvPr/>
        </p:nvSpPr>
        <p:spPr bwMode="auto">
          <a:xfrm>
            <a:off x="63500" y="18522"/>
            <a:ext cx="4578350" cy="649553"/>
          </a:xfrm>
          <a:prstGeom prst="roundRect">
            <a:avLst>
              <a:gd name="adj" fmla="val 28685"/>
            </a:avLst>
          </a:prstGeom>
          <a:gradFill rotWithShape="1">
            <a:gsLst>
              <a:gs pos="0">
                <a:srgbClr val="FF0000">
                  <a:alpha val="85001"/>
                </a:srgbClr>
              </a:gs>
              <a:gs pos="100000">
                <a:schemeClr val="tx1"/>
              </a:gs>
            </a:gsLst>
            <a:lin ang="5400000" scaled="1"/>
          </a:gradFill>
          <a:ln w="57150" cmpd="thickThin">
            <a:solidFill>
              <a:srgbClr val="FFCC66"/>
            </a:solidFill>
            <a:round/>
            <a:headEnd/>
            <a:tailEnd/>
          </a:ln>
        </p:spPr>
        <p:txBody>
          <a:bodyPr wrap="none" lIns="71323" tIns="35662" rIns="71323" bIns="35662" anchor="ctr"/>
          <a:lstStyle/>
          <a:p>
            <a:pPr algn="r"/>
            <a:endParaRPr lang="en-US"/>
          </a:p>
        </p:txBody>
      </p:sp>
      <p:sp>
        <p:nvSpPr>
          <p:cNvPr id="24587" name="WordArt 25"/>
          <p:cNvSpPr>
            <a:spLocks noChangeArrowheads="1" noChangeShapeType="1" noTextEdit="1"/>
          </p:cNvSpPr>
          <p:nvPr/>
        </p:nvSpPr>
        <p:spPr bwMode="auto">
          <a:xfrm>
            <a:off x="603250" y="161396"/>
            <a:ext cx="3505200" cy="361157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71323" tIns="35662" rIns="71323" bIns="35662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2200" kern="10" dirty="0" err="1">
                <a:solidFill>
                  <a:srgbClr val="FFFF00"/>
                </a:solidFill>
                <a:latin typeface="+mj-lt"/>
                <a:ea typeface="+mj-lt"/>
                <a:cs typeface="+mj-lt"/>
              </a:rPr>
              <a:t>Câu</a:t>
            </a:r>
            <a:r>
              <a:rPr lang="en-US" sz="2200" kern="10" dirty="0">
                <a:solidFill>
                  <a:srgbClr val="FFFF00"/>
                </a:solidFill>
                <a:latin typeface="+mj-lt"/>
                <a:ea typeface="+mj-lt"/>
                <a:cs typeface="+mj-lt"/>
              </a:rPr>
              <a:t> </a:t>
            </a:r>
            <a:r>
              <a:rPr lang="en-US" sz="2200" kern="10" dirty="0" err="1">
                <a:solidFill>
                  <a:srgbClr val="FFFF00"/>
                </a:solidFill>
                <a:latin typeface="+mj-lt"/>
                <a:ea typeface="+mj-lt"/>
                <a:cs typeface="+mj-lt"/>
              </a:rPr>
              <a:t>hỏi</a:t>
            </a:r>
            <a:r>
              <a:rPr lang="en-US" sz="2200" kern="10" dirty="0">
                <a:solidFill>
                  <a:srgbClr val="FFFF00"/>
                </a:solidFill>
                <a:latin typeface="+mj-lt"/>
                <a:ea typeface="+mj-lt"/>
                <a:cs typeface="+mj-lt"/>
              </a:rPr>
              <a:t> 2</a:t>
            </a:r>
          </a:p>
        </p:txBody>
      </p:sp>
      <p:sp>
        <p:nvSpPr>
          <p:cNvPr id="24588" name="WordArt 48"/>
          <p:cNvSpPr>
            <a:spLocks noChangeArrowheads="1" noChangeShapeType="1" noTextEdit="1"/>
          </p:cNvSpPr>
          <p:nvPr/>
        </p:nvSpPr>
        <p:spPr bwMode="auto">
          <a:xfrm>
            <a:off x="5686425" y="1333501"/>
            <a:ext cx="381000" cy="277813"/>
          </a:xfrm>
          <a:prstGeom prst="rect">
            <a:avLst/>
          </a:prstGeom>
        </p:spPr>
        <p:txBody>
          <a:bodyPr wrap="none" lIns="71323" tIns="35662" rIns="71323" bIns="35662" fromWordArt="1">
            <a:prstTxWarp prst="textPlain">
              <a:avLst>
                <a:gd name="adj" fmla="val 50000"/>
              </a:avLst>
            </a:prstTxWarp>
          </a:bodyPr>
          <a:lstStyle/>
          <a:p>
            <a:endParaRPr lang="en-US" sz="2800" kern="10">
              <a:ln w="25400">
                <a:solidFill>
                  <a:srgbClr val="000000"/>
                </a:solidFill>
                <a:round/>
                <a:headEnd/>
                <a:tailEnd/>
              </a:ln>
              <a:solidFill>
                <a:srgbClr val="CC0000"/>
              </a:solidFill>
              <a:latin typeface="Arial Black"/>
            </a:endParaRPr>
          </a:p>
        </p:txBody>
      </p:sp>
      <p:sp>
        <p:nvSpPr>
          <p:cNvPr id="25614" name="AutoShape 46"/>
          <p:cNvSpPr>
            <a:spLocks noChangeArrowheads="1"/>
          </p:cNvSpPr>
          <p:nvPr/>
        </p:nvSpPr>
        <p:spPr bwMode="auto">
          <a:xfrm>
            <a:off x="304800" y="1143000"/>
            <a:ext cx="1219200" cy="952500"/>
          </a:xfrm>
          <a:prstGeom prst="hexagon">
            <a:avLst>
              <a:gd name="adj" fmla="val 26667"/>
              <a:gd name="vf" fmla="val 115470"/>
            </a:avLst>
          </a:prstGeom>
          <a:solidFill>
            <a:srgbClr val="FFFF00"/>
          </a:solidFill>
          <a:ln w="38100" cmpd="dbl" algn="ctr">
            <a:solidFill>
              <a:srgbClr val="FF0000"/>
            </a:solidFill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prst="angle"/>
          </a:sp3d>
          <a:extLst/>
        </p:spPr>
        <p:txBody>
          <a:bodyPr wrap="none" lIns="71323" tIns="35662" rIns="71323" bIns="35662" anchor="ctr"/>
          <a:lstStyle/>
          <a:p>
            <a:pPr>
              <a:defRPr/>
            </a:pPr>
            <a:endParaRPr lang="en-US"/>
          </a:p>
        </p:txBody>
      </p:sp>
      <p:pic>
        <p:nvPicPr>
          <p:cNvPr id="33" name="Picture 10" descr="11"/>
          <p:cNvPicPr>
            <a:picLocks noChangeAspect="1" noChangeArrowheads="1" noCrop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1" y="1333500"/>
            <a:ext cx="606425" cy="5569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" name="Picture 11" descr="2"/>
          <p:cNvPicPr>
            <a:picLocks noChangeAspect="1" noChangeArrowheads="1" noCrop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1" y="1270000"/>
            <a:ext cx="512763" cy="5437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" name="Picture 12" descr="3"/>
          <p:cNvPicPr>
            <a:picLocks noChangeAspect="1" noChangeArrowheads="1" noCrop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1" y="1270001"/>
            <a:ext cx="520700" cy="5595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" name="Picture 13" descr="4"/>
          <p:cNvPicPr>
            <a:picLocks noChangeAspect="1" noChangeArrowheads="1" noCrop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1" y="1333501"/>
            <a:ext cx="520700" cy="5595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" name="Picture 14" descr="5"/>
          <p:cNvPicPr>
            <a:picLocks noChangeAspect="1" noChangeArrowheads="1" noCrop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1" y="1270000"/>
            <a:ext cx="582613" cy="619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5" name="Picture 22" descr="bell"/>
          <p:cNvPicPr>
            <a:picLocks noChangeAspect="1" noChangeArrowheads="1" noCrop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150" y="1255449"/>
            <a:ext cx="768350" cy="5886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99" name="AutoShape 2" descr="Kết quả hình ảnh cho chào cô vào lớp"/>
          <p:cNvSpPr>
            <a:spLocks noChangeAspect="1" noChangeArrowheads="1"/>
          </p:cNvSpPr>
          <p:nvPr/>
        </p:nvSpPr>
        <p:spPr bwMode="auto">
          <a:xfrm>
            <a:off x="155575" y="-120386"/>
            <a:ext cx="304800" cy="254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1323" tIns="35662" rIns="71323" bIns="35662"/>
          <a:lstStyle/>
          <a:p>
            <a:endParaRPr lang="en-US"/>
          </a:p>
        </p:txBody>
      </p:sp>
      <p:sp>
        <p:nvSpPr>
          <p:cNvPr id="42" name="Flowchart: Terminator 41"/>
          <p:cNvSpPr/>
          <p:nvPr>
            <p:custDataLst>
              <p:tags r:id="rId1"/>
            </p:custDataLst>
          </p:nvPr>
        </p:nvSpPr>
        <p:spPr>
          <a:xfrm>
            <a:off x="5651150" y="2220229"/>
            <a:ext cx="2766128" cy="451691"/>
          </a:xfrm>
          <a:prstGeom prst="flowChartTerminator">
            <a:avLst/>
          </a:prstGeom>
          <a:solidFill>
            <a:srgbClr val="002060"/>
          </a:solidFill>
          <a:ln w="25400" cap="flat" cmpd="sng" algn="ctr">
            <a:solidFill>
              <a:schemeClr val="accent6">
                <a:shade val="50000"/>
              </a:schemeClr>
            </a:solidFill>
            <a:prstDash val="solid"/>
          </a:ln>
          <a:effectLst/>
          <a:scene3d>
            <a:camera prst="orthographicFront"/>
            <a:lightRig rig="threePt" dir="t"/>
          </a:scene3d>
          <a:sp3d>
            <a:bevelT w="101600" prst="riblet"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lIns="71323" tIns="35662" rIns="71323" bIns="35662" anchor="ctr"/>
          <a:lstStyle/>
          <a:p>
            <a:pPr marL="267462" indent="-267462" algn="ctr"/>
            <a:r>
              <a:rPr lang="en-US" sz="2400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B. </a:t>
            </a:r>
            <a:r>
              <a:rPr lang="vi-VN" sz="2400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tưng bừng</a:t>
            </a:r>
            <a:endParaRPr lang="en-US" sz="2400" b="1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3" name="Flowchart: Terminator 42"/>
          <p:cNvSpPr/>
          <p:nvPr>
            <p:custDataLst>
              <p:tags r:id="rId2"/>
            </p:custDataLst>
          </p:nvPr>
        </p:nvSpPr>
        <p:spPr>
          <a:xfrm>
            <a:off x="2160673" y="3349572"/>
            <a:ext cx="2790826" cy="468383"/>
          </a:xfrm>
          <a:prstGeom prst="flowChartTerminator">
            <a:avLst/>
          </a:prstGeom>
          <a:solidFill>
            <a:srgbClr val="002060"/>
          </a:solidFill>
          <a:ln w="25400" cap="flat" cmpd="sng" algn="ctr">
            <a:solidFill>
              <a:schemeClr val="accent6">
                <a:shade val="50000"/>
              </a:schemeClr>
            </a:solidFill>
            <a:prstDash val="solid"/>
          </a:ln>
          <a:effectLst/>
          <a:scene3d>
            <a:camera prst="orthographicFront"/>
            <a:lightRig rig="threePt" dir="t"/>
          </a:scene3d>
          <a:sp3d>
            <a:bevelT w="101600" prst="riblet"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lIns="71323" tIns="35662" rIns="71323" bIns="35662" anchor="ctr"/>
          <a:lstStyle/>
          <a:p>
            <a:pPr marL="267462" indent="-267462" algn="ctr"/>
            <a:r>
              <a:rPr lang="en-US" sz="2400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C. </a:t>
            </a:r>
            <a:r>
              <a:rPr lang="en-US" sz="2400" b="1" dirty="0" err="1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bánh</a:t>
            </a:r>
            <a:r>
              <a:rPr lang="en-US" sz="2400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tét</a:t>
            </a:r>
            <a:endParaRPr lang="en-US" sz="2400" b="1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4" name="Flowchart: Terminator 43"/>
          <p:cNvSpPr/>
          <p:nvPr>
            <p:custDataLst>
              <p:tags r:id="rId3"/>
            </p:custDataLst>
          </p:nvPr>
        </p:nvSpPr>
        <p:spPr>
          <a:xfrm>
            <a:off x="2160673" y="2214937"/>
            <a:ext cx="2790826" cy="451691"/>
          </a:xfrm>
          <a:prstGeom prst="flowChartTerminator">
            <a:avLst/>
          </a:prstGeom>
          <a:solidFill>
            <a:srgbClr val="002060"/>
          </a:solidFill>
          <a:ln w="25400" cap="flat" cmpd="sng" algn="ctr">
            <a:solidFill>
              <a:schemeClr val="accent6">
                <a:shade val="50000"/>
              </a:schemeClr>
            </a:solidFill>
            <a:prstDash val="solid"/>
          </a:ln>
          <a:effectLst/>
          <a:scene3d>
            <a:camera prst="orthographicFront"/>
            <a:lightRig rig="threePt" dir="t"/>
          </a:scene3d>
          <a:sp3d>
            <a:bevelT w="101600" prst="riblet"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lIns="71323" tIns="35662" rIns="71323" bIns="35662" anchor="ctr"/>
          <a:lstStyle/>
          <a:p>
            <a:pPr lvl="0" algn="ctr"/>
            <a:r>
              <a:rPr lang="en-US" sz="2400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A. </a:t>
            </a:r>
            <a:r>
              <a:rPr lang="en-US" sz="2400" b="1" dirty="0" err="1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cái</a:t>
            </a:r>
            <a:r>
              <a:rPr lang="en-US" sz="2400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kẻng</a:t>
            </a:r>
            <a:endParaRPr lang="en-US" sz="2400" b="1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7" name="Flowchart: Terminator 46"/>
          <p:cNvSpPr/>
          <p:nvPr>
            <p:custDataLst>
              <p:tags r:id="rId4"/>
            </p:custDataLst>
          </p:nvPr>
        </p:nvSpPr>
        <p:spPr>
          <a:xfrm>
            <a:off x="5622122" y="3367053"/>
            <a:ext cx="2874003" cy="456499"/>
          </a:xfrm>
          <a:prstGeom prst="flowChartTerminator">
            <a:avLst/>
          </a:prstGeom>
          <a:solidFill>
            <a:srgbClr val="002060"/>
          </a:solidFill>
          <a:ln w="25400" cap="flat" cmpd="sng" algn="ctr">
            <a:solidFill>
              <a:schemeClr val="accent6">
                <a:shade val="50000"/>
              </a:schemeClr>
            </a:solidFill>
            <a:prstDash val="solid"/>
          </a:ln>
          <a:effectLst/>
          <a:scene3d>
            <a:camera prst="orthographicFront"/>
            <a:lightRig rig="threePt" dir="t"/>
          </a:scene3d>
          <a:sp3d>
            <a:bevelT w="101600" prst="riblet"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lIns="71323" tIns="35662" rIns="71323" bIns="35662" anchor="ctr"/>
          <a:lstStyle/>
          <a:p>
            <a:pPr algn="ctr">
              <a:defRPr/>
            </a:pPr>
            <a:r>
              <a:rPr lang="en-US" sz="2400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D. </a:t>
            </a:r>
            <a:r>
              <a:rPr lang="en-US" sz="2400" b="1" dirty="0" err="1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quả</a:t>
            </a:r>
            <a:r>
              <a:rPr lang="en-US" sz="2400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cam</a:t>
            </a:r>
          </a:p>
        </p:txBody>
      </p:sp>
      <p:pic>
        <p:nvPicPr>
          <p:cNvPr id="48" name="Picture 47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989" y="2440783"/>
            <a:ext cx="1214437" cy="10133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9" name="Picture 48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989" y="2440783"/>
            <a:ext cx="1214437" cy="10133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0" name="Picture 49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989" y="2446075"/>
            <a:ext cx="1214437" cy="10120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" name="Picture 50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3110" y="2440783"/>
            <a:ext cx="1214437" cy="10133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6" name="AutoShape 16">
            <a:hlinkClick r:id="" action="ppaction://noaction"/>
          </p:cNvPr>
          <p:cNvSpPr>
            <a:spLocks noChangeArrowheads="1"/>
          </p:cNvSpPr>
          <p:nvPr/>
        </p:nvSpPr>
        <p:spPr bwMode="auto">
          <a:xfrm>
            <a:off x="253110" y="3789189"/>
            <a:ext cx="1295400" cy="1016000"/>
          </a:xfrm>
          <a:prstGeom prst="hexagon">
            <a:avLst>
              <a:gd name="adj" fmla="val 26563"/>
              <a:gd name="vf" fmla="val 115470"/>
            </a:avLst>
          </a:prstGeom>
          <a:solidFill>
            <a:srgbClr val="FFFF00"/>
          </a:solidFill>
          <a:ln w="38100" cmpd="dbl" algn="ctr">
            <a:solidFill>
              <a:srgbClr val="FF0000"/>
            </a:solidFill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prst="convex"/>
          </a:sp3d>
          <a:extLst/>
        </p:spPr>
        <p:txBody>
          <a:bodyPr wrap="none" lIns="71323" tIns="35662" rIns="71323" bIns="35662" anchor="ctr"/>
          <a:lstStyle/>
          <a:p>
            <a:pPr algn="ctr">
              <a:defRPr/>
            </a:pPr>
            <a:r>
              <a:rPr lang="en-US" sz="1900" b="1" dirty="0">
                <a:solidFill>
                  <a:srgbClr val="0000CC"/>
                </a:solidFill>
              </a:rPr>
              <a:t>Home</a:t>
            </a:r>
          </a:p>
        </p:txBody>
      </p:sp>
      <p:sp>
        <p:nvSpPr>
          <p:cNvPr id="53" name="Rectangle 52"/>
          <p:cNvSpPr/>
          <p:nvPr/>
        </p:nvSpPr>
        <p:spPr>
          <a:xfrm>
            <a:off x="2921908" y="1136386"/>
            <a:ext cx="464422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3200" b="1" dirty="0" err="1">
                <a:solidFill>
                  <a:srgbClr val="006600"/>
                </a:solidFill>
                <a:latin typeface=".VnAvant" pitchFamily="34" charset="0"/>
              </a:rPr>
              <a:t>Từ</a:t>
            </a:r>
            <a:r>
              <a:rPr lang="en-US" sz="3200" b="1" dirty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3200" b="1" dirty="0" err="1">
                <a:solidFill>
                  <a:srgbClr val="006600"/>
                </a:solidFill>
                <a:latin typeface=".VnAvant" pitchFamily="34" charset="0"/>
              </a:rPr>
              <a:t>nào</a:t>
            </a:r>
            <a:r>
              <a:rPr lang="en-US" sz="3200" b="1" dirty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3200" b="1" dirty="0" err="1">
                <a:solidFill>
                  <a:srgbClr val="006600"/>
                </a:solidFill>
                <a:latin typeface=".VnAvant" pitchFamily="34" charset="0"/>
              </a:rPr>
              <a:t>chứa</a:t>
            </a:r>
            <a:r>
              <a:rPr lang="en-US" sz="3200" b="1" dirty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3200" b="1" dirty="0" err="1">
                <a:solidFill>
                  <a:srgbClr val="006600"/>
                </a:solidFill>
                <a:latin typeface=".VnAvant" pitchFamily="34" charset="0"/>
              </a:rPr>
              <a:t>vần</a:t>
            </a:r>
            <a:r>
              <a:rPr lang="en-US" sz="3200" b="1" dirty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.VnAvant" pitchFamily="34" charset="0"/>
              </a:rPr>
              <a:t>eng</a:t>
            </a:r>
            <a:r>
              <a:rPr lang="en-US" sz="3200" b="1" dirty="0">
                <a:solidFill>
                  <a:srgbClr val="FF0000"/>
                </a:solidFill>
                <a:latin typeface=".VnAvant" pitchFamily="34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40902268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76000"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1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76000"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1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76000"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1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76000"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1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9"/>
                                            </p:cond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5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5"/>
                                            </p:cond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31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1"/>
                                            </p:cond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37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7"/>
                                            </p:cond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43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43"/>
                                            </p:cond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49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1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4" name="DOORBE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 nodeType="clickPar">
                      <p:stCondLst>
                        <p:cond delay="0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5" name="Nhac hieu thua cuoc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 nodeType="clickPar">
                      <p:stCondLst>
                        <p:cond delay="indefinite"/>
                      </p:stCondLst>
                      <p:childTnLst>
                        <p:par>
                          <p:cTn id="7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3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74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76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7" fill="hold" nodeType="clickPar">
                      <p:stCondLst>
                        <p:cond delay="0"/>
                      </p:stCondLst>
                      <p:childTnLst>
                        <p:par>
                          <p:cTn id="7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5" name="Nhac hieu thua cuoc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 nodeType="clickPar">
                      <p:stCondLst>
                        <p:cond delay="indefinite"/>
                      </p:stCondLst>
                      <p:childTnLst>
                        <p:par>
                          <p:cTn id="9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7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98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100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1" fill="hold" nodeType="clickPar">
                      <p:stCondLst>
                        <p:cond delay="0"/>
                      </p:stCondLst>
                      <p:childTnLst>
                        <p:par>
                          <p:cTn id="10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1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1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1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1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5" name="Nhac hieu thua cuoc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 nodeType="clickPar">
                      <p:stCondLst>
                        <p:cond delay="indefinite"/>
                      </p:stCondLst>
                      <p:childTnLst>
                        <p:par>
                          <p:cTn id="1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1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2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  <p:seq concurrent="1" nextAc="seek">
              <p:cTn id="124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5" fill="hold" nodeType="clickPar">
                      <p:stCondLst>
                        <p:cond delay="0"/>
                      </p:stCondLst>
                      <p:childTnLst>
                        <p:par>
                          <p:cTn id="1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9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1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6" name="Tieng vo tay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 nodeType="clickPar">
                      <p:stCondLst>
                        <p:cond delay="indefinite"/>
                      </p:stCondLst>
                      <p:childTnLst>
                        <p:par>
                          <p:cTn id="1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4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35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 descr="Mobile_SCRS (71)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71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795" name="Picture 3" descr="Mobile_SCRS (6)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676" y="4778376"/>
            <a:ext cx="898525" cy="936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796" name="Picture 4" descr="Mobile_SCRS (6)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0666" y="4681803"/>
            <a:ext cx="992187" cy="10331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797" name="Picture 5" descr="Mobile_SCRS (6)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61328" y="4745303"/>
            <a:ext cx="930275" cy="9696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798" name="Picture 6" descr="Mobile_SCRS (141)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5" y="41011"/>
            <a:ext cx="1066800" cy="1111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799" name="Picture 7" descr="Mobile_SCRS (141)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99413" y="41011"/>
            <a:ext cx="1066800" cy="1111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3800" name="WordArt 8"/>
          <p:cNvSpPr>
            <a:spLocks noChangeArrowheads="1" noChangeShapeType="1" noTextEdit="1"/>
          </p:cNvSpPr>
          <p:nvPr/>
        </p:nvSpPr>
        <p:spPr bwMode="auto">
          <a:xfrm>
            <a:off x="1614489" y="2313782"/>
            <a:ext cx="6681787" cy="793750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CascadeUp">
              <a:avLst>
                <a:gd name="adj" fmla="val 96731"/>
              </a:avLst>
            </a:prstTxWarp>
            <a:scene3d>
              <a:camera prst="legacyObliqueTopRight">
                <a:rot lat="21299999" lon="21299999" rev="0"/>
              </a:camera>
              <a:lightRig rig="legacyFlat3" dir="b"/>
            </a:scene3d>
            <a:sp3d extrusionH="430200" prstMaterial="legacyMatte">
              <a:extrusionClr>
                <a:srgbClr val="FDE9E3"/>
              </a:extrusionClr>
            </a:sp3d>
          </a:bodyPr>
          <a:lstStyle/>
          <a:p>
            <a:pPr algn="ctr"/>
            <a:r>
              <a:rPr lang="en-US" sz="3600" kern="10" dirty="0" err="1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VNI-Thufap2"/>
              </a:rPr>
              <a:t>Xin</a:t>
            </a:r>
            <a:r>
              <a:rPr lang="en-US" sz="3600" kern="10" dirty="0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VNI-Thufap2"/>
              </a:rPr>
              <a:t>   </a:t>
            </a:r>
            <a:r>
              <a:rPr lang="en-US" sz="3600" kern="10" dirty="0" err="1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VNI-Thufap2"/>
              </a:rPr>
              <a:t>Chaân</a:t>
            </a:r>
            <a:r>
              <a:rPr lang="en-US" sz="3600" kern="10" dirty="0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VNI-Thufap2"/>
              </a:rPr>
              <a:t>  </a:t>
            </a:r>
            <a:r>
              <a:rPr lang="en-US" sz="3600" kern="10" dirty="0" err="1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VNI-Thufap2"/>
              </a:rPr>
              <a:t>Thaønh</a:t>
            </a:r>
            <a:r>
              <a:rPr lang="en-US" sz="3600" kern="10" dirty="0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VNI-Thufap2"/>
              </a:rPr>
              <a:t>   </a:t>
            </a:r>
            <a:r>
              <a:rPr lang="en-US" sz="3600" kern="10" dirty="0" err="1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VNI-Thufap2"/>
              </a:rPr>
              <a:t>Caùm</a:t>
            </a:r>
            <a:r>
              <a:rPr lang="en-US" sz="3600" kern="10" dirty="0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VNI-Thufap2"/>
              </a:rPr>
              <a:t>  </a:t>
            </a:r>
            <a:r>
              <a:rPr lang="en-US" sz="3600" kern="10" dirty="0" err="1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VNI-Thufap2"/>
              </a:rPr>
              <a:t>Ôn</a:t>
            </a:r>
            <a:endParaRPr lang="en-US" sz="3600" kern="10" dirty="0">
              <a:ln w="9525">
                <a:round/>
                <a:headEnd/>
                <a:tailEnd/>
              </a:ln>
              <a:solidFill>
                <a:srgbClr val="FF0000"/>
              </a:solidFill>
              <a:latin typeface="VNI-Thufap2"/>
            </a:endParaRPr>
          </a:p>
        </p:txBody>
      </p:sp>
    </p:spTree>
    <p:extLst>
      <p:ext uri="{BB962C8B-B14F-4D97-AF65-F5344CB8AC3E}">
        <p14:creationId xmlns:p14="http://schemas.microsoft.com/office/powerpoint/2010/main" val="26093202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38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38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380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38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1950"/>
                            </p:stCondLst>
                            <p:childTnLst>
                              <p:par>
                                <p:cTn id="12" presetID="27" presetClass="emph" presetSubtype="0" repeatCount="indefinite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13" dur="250" autoRev="1" fill="hold"/>
                                        <p:tgtEl>
                                          <p:spTgt spid="3380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66"/>
                                      </p:to>
                                    </p:animClr>
                                    <p:animClr clrSpc="rgb" dir="cw">
                                      <p:cBhvr>
                                        <p:cTn id="14" dur="250" autoRev="1" fill="hold"/>
                                        <p:tgtEl>
                                          <p:spTgt spid="3380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66"/>
                                      </p:to>
                                    </p:animClr>
                                    <p:set>
                                      <p:cBhvr>
                                        <p:cTn id="15" dur="250" autoRev="1" fill="hold"/>
                                        <p:tgtEl>
                                          <p:spTgt spid="3380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" dur="250" autoRev="1" fill="hold"/>
                                        <p:tgtEl>
                                          <p:spTgt spid="3380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2450"/>
                            </p:stCondLst>
                            <p:childTnLst>
                              <p:par>
                                <p:cTn id="18" presetID="22" presetClass="emph" presetSubtype="0" repeatCount="indefinite" fill="hold" grpId="2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hsl" dir="cw">
                                      <p:cBhvr override="childStyle">
                                        <p:cTn id="19" dur="500" fill="hold"/>
                                        <p:tgtEl>
                                          <p:spTgt spid="3380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0" dur="500" fill="hold"/>
                                        <p:tgtEl>
                                          <p:spTgt spid="3380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1" dur="500" fill="hold"/>
                                        <p:tgtEl>
                                          <p:spTgt spid="3380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22" dur="500" fill="hold"/>
                                        <p:tgtEl>
                                          <p:spTgt spid="3380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800" grpId="0" animBg="1"/>
      <p:bldP spid="33800" grpId="1" animBg="1"/>
      <p:bldP spid="33800" grpId="2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7034" y="0"/>
            <a:ext cx="4382239" cy="6101276"/>
          </a:xfrm>
        </p:spPr>
      </p:pic>
    </p:spTree>
    <p:extLst>
      <p:ext uri="{BB962C8B-B14F-4D97-AF65-F5344CB8AC3E}">
        <p14:creationId xmlns:p14="http://schemas.microsoft.com/office/powerpoint/2010/main" val="1144994919"/>
      </p:ext>
    </p:extLst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0"/>
            <a:ext cx="9144000" cy="5715000"/>
          </a:xfrm>
          <a:prstGeom prst="rect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ounded Rectangle 5"/>
          <p:cNvSpPr/>
          <p:nvPr/>
        </p:nvSpPr>
        <p:spPr>
          <a:xfrm>
            <a:off x="1291773" y="478974"/>
            <a:ext cx="7082971" cy="1407886"/>
          </a:xfrm>
          <a:prstGeom prst="roundRect">
            <a:avLst/>
          </a:prstGeom>
          <a:solidFill>
            <a:schemeClr val="bg1"/>
          </a:solidFill>
          <a:ln w="76200">
            <a:solidFill>
              <a:srgbClr val="FF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b="1" dirty="0">
              <a:solidFill>
                <a:srgbClr val="0000CC"/>
              </a:solidFill>
              <a:latin typeface=".VnAvant" pitchFamily="34" charset="0"/>
              <a:ea typeface="Tahoma" pitchFamily="34" charset="0"/>
              <a:cs typeface="Tahoma" pitchFamily="34" charset="0"/>
            </a:endParaRPr>
          </a:p>
          <a:p>
            <a:pPr algn="ctr"/>
            <a:endParaRPr lang="en-US" sz="2800" b="1" dirty="0">
              <a:solidFill>
                <a:srgbClr val="0000CC"/>
              </a:solidFill>
              <a:latin typeface=".VnAvant" pitchFamily="34" charset="0"/>
              <a:ea typeface="Tahoma" pitchFamily="34" charset="0"/>
              <a:cs typeface="Tahoma" pitchFamily="34" charset="0"/>
            </a:endParaRPr>
          </a:p>
          <a:p>
            <a:pPr algn="ctr"/>
            <a:endParaRPr lang="en-US" sz="2800" b="1" dirty="0">
              <a:solidFill>
                <a:srgbClr val="0000CC"/>
              </a:solidFill>
              <a:latin typeface=".VnAvant" pitchFamily="34" charset="0"/>
              <a:ea typeface="Tahoma" pitchFamily="34" charset="0"/>
              <a:cs typeface="Tahoma" pitchFamily="34" charset="0"/>
            </a:endParaRPr>
          </a:p>
          <a:p>
            <a:pPr algn="ctr"/>
            <a:r>
              <a:rPr lang="en-US" sz="2800" b="1" dirty="0" err="1">
                <a:solidFill>
                  <a:srgbClr val="0000CC"/>
                </a:solidFill>
                <a:latin typeface=".VnAvant" pitchFamily="34" charset="0"/>
                <a:ea typeface="Tahoma" pitchFamily="34" charset="0"/>
                <a:cs typeface="Tahoma" pitchFamily="34" charset="0"/>
              </a:rPr>
              <a:t>Bµi</a:t>
            </a:r>
            <a:r>
              <a:rPr lang="en-US" sz="2800" b="1" dirty="0">
                <a:solidFill>
                  <a:srgbClr val="0000CC"/>
                </a:solidFill>
                <a:latin typeface=".VnAvant" pitchFamily="34" charset="0"/>
                <a:ea typeface="Tahoma" pitchFamily="34" charset="0"/>
                <a:cs typeface="Tahoma" pitchFamily="34" charset="0"/>
              </a:rPr>
              <a:t> 82</a:t>
            </a:r>
          </a:p>
          <a:p>
            <a:pPr algn="ctr"/>
            <a:r>
              <a:rPr lang="en-US" sz="6600" b="1" dirty="0" err="1">
                <a:solidFill>
                  <a:srgbClr val="0000CC"/>
                </a:solidFill>
                <a:latin typeface=".VnAvant" pitchFamily="34" charset="0"/>
              </a:rPr>
              <a:t>eng</a:t>
            </a:r>
            <a:r>
              <a:rPr lang="en-US" sz="6600" b="1" dirty="0">
                <a:solidFill>
                  <a:srgbClr val="0000CC"/>
                </a:solidFill>
                <a:latin typeface=".VnAvant" pitchFamily="34" charset="0"/>
              </a:rPr>
              <a:t> - </a:t>
            </a:r>
            <a:r>
              <a:rPr lang="en-US" sz="6600" b="1" dirty="0" err="1">
                <a:solidFill>
                  <a:srgbClr val="0000CC"/>
                </a:solidFill>
                <a:latin typeface=".VnAvant" pitchFamily="34" charset="0"/>
              </a:rPr>
              <a:t>ec</a:t>
            </a:r>
            <a:r>
              <a:rPr lang="en-US" sz="6600" b="1" dirty="0" err="1">
                <a:solidFill>
                  <a:srgbClr val="FF0000"/>
                </a:solidFill>
                <a:latin typeface=".VnAvant" pitchFamily="34" charset="0"/>
              </a:rPr>
              <a:t>­</a:t>
            </a:r>
            <a:endParaRPr lang="en-US" sz="6600" b="1" dirty="0">
              <a:solidFill>
                <a:srgbClr val="FF0000"/>
              </a:solidFill>
              <a:latin typeface=".VnAvant" pitchFamily="34" charset="0"/>
            </a:endParaRPr>
          </a:p>
          <a:p>
            <a:pPr algn="ctr"/>
            <a:r>
              <a:rPr lang="en-US" sz="6600" b="1" dirty="0">
                <a:solidFill>
                  <a:srgbClr val="0000CC"/>
                </a:solidFill>
                <a:latin typeface=".VnAvant" pitchFamily="34" charset="0"/>
                <a:ea typeface="Tahoma" pitchFamily="34" charset="0"/>
                <a:cs typeface="Tahoma" pitchFamily="34" charset="0"/>
              </a:rPr>
              <a:t>  ­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0800" y="2477861"/>
            <a:ext cx="3962400" cy="2152650"/>
          </a:xfrm>
          <a:prstGeom prst="rect">
            <a:avLst/>
          </a:prstGeom>
          <a:effectLst>
            <a:glow rad="139700">
              <a:schemeClr val="accent6">
                <a:satMod val="175000"/>
                <a:alpha val="4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3240351303"/>
      </p:ext>
    </p:extLst>
  </p:cSld>
  <p:clrMapOvr>
    <a:masterClrMapping/>
  </p:clrMapOvr>
  <p:transition spd="slow"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130628" y="56029"/>
            <a:ext cx="380274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.VnAvant" pitchFamily="34" charset="0"/>
              </a:rPr>
              <a:t>3. </a:t>
            </a:r>
            <a:r>
              <a:rPr lang="en-US" sz="2800" b="1" dirty="0" err="1">
                <a:solidFill>
                  <a:srgbClr val="FF0000"/>
                </a:solidFill>
                <a:latin typeface=".VnAvant" pitchFamily="34" charset="0"/>
              </a:rPr>
              <a:t>TËp</a:t>
            </a:r>
            <a:r>
              <a:rPr lang="en-US" sz="2800" b="1" dirty="0">
                <a:solidFill>
                  <a:srgbClr val="FF0000"/>
                </a:solidFill>
                <a:latin typeface=".VnAvant" pitchFamily="34" charset="0"/>
              </a:rPr>
              <a:t> ®</a:t>
            </a:r>
            <a:r>
              <a:rPr lang="en-US" sz="2800" b="1" dirty="0" err="1">
                <a:solidFill>
                  <a:srgbClr val="FF0000"/>
                </a:solidFill>
                <a:latin typeface=".VnAvant" pitchFamily="34" charset="0"/>
              </a:rPr>
              <a:t>äc</a:t>
            </a:r>
            <a:r>
              <a:rPr lang="en-US" sz="2800" b="1" dirty="0">
                <a:solidFill>
                  <a:srgbClr val="FF0000"/>
                </a:solidFill>
                <a:latin typeface=".VnAvant" pitchFamily="34" charset="0"/>
              </a:rPr>
              <a:t>: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4163057" y="15573"/>
            <a:ext cx="134043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b="1" dirty="0" err="1">
                <a:solidFill>
                  <a:srgbClr val="C00000"/>
                </a:solidFill>
                <a:latin typeface=".VnAvant" pitchFamily="34" charset="0"/>
              </a:rPr>
              <a:t>Xe</a:t>
            </a:r>
            <a:r>
              <a:rPr lang="en-US" sz="2800" b="1" dirty="0">
                <a:solidFill>
                  <a:srgbClr val="C00000"/>
                </a:solidFill>
                <a:latin typeface=".VnAvant" pitchFamily="34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.VnAvant" pitchFamily="34" charset="0"/>
              </a:rPr>
              <a:t>r¸c</a:t>
            </a:r>
            <a:endParaRPr lang="en-US" sz="2800" b="1" dirty="0">
              <a:solidFill>
                <a:srgbClr val="C00000"/>
              </a:solidFill>
              <a:latin typeface=".VnAvant" pitchFamily="34" charset="0"/>
            </a:endParaRPr>
          </a:p>
        </p:txBody>
      </p:sp>
      <p:sp>
        <p:nvSpPr>
          <p:cNvPr id="19" name="Line 45"/>
          <p:cNvSpPr>
            <a:spLocks noChangeShapeType="1"/>
          </p:cNvSpPr>
          <p:nvPr/>
        </p:nvSpPr>
        <p:spPr bwMode="auto">
          <a:xfrm>
            <a:off x="14516" y="571396"/>
            <a:ext cx="9144000" cy="0"/>
          </a:xfrm>
          <a:prstGeom prst="line">
            <a:avLst/>
          </a:prstGeom>
          <a:noFill/>
          <a:ln w="28575" cap="rnd">
            <a:solidFill>
              <a:srgbClr val="FF00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388259" y="2610592"/>
            <a:ext cx="8396513" cy="2657344"/>
          </a:xfrm>
          <a:prstGeom prst="rect">
            <a:avLst/>
          </a:prstGeom>
        </p:spPr>
        <p:txBody>
          <a:bodyPr wrap="square" lIns="71323" tIns="35662" rIns="71323" bIns="35662">
            <a:spAutoFit/>
          </a:bodyPr>
          <a:lstStyle/>
          <a:p>
            <a:pPr algn="just"/>
            <a:r>
              <a:rPr lang="en-US" sz="2400" dirty="0" err="1">
                <a:solidFill>
                  <a:srgbClr val="006600"/>
                </a:solidFill>
                <a:latin typeface="VNI-Avo" pitchFamily="2" charset="0"/>
                <a:cs typeface="Arial" pitchFamily="34" charset="0"/>
              </a:rPr>
              <a:t>Saùng</a:t>
            </a:r>
            <a:r>
              <a:rPr lang="en-US" sz="2400" dirty="0">
                <a:solidFill>
                  <a:srgbClr val="006600"/>
                </a:solidFill>
                <a:latin typeface="VNI-Avo" pitchFamily="2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rgbClr val="006600"/>
                </a:solidFill>
                <a:latin typeface="VNI-Avo" pitchFamily="2" charset="0"/>
                <a:cs typeface="Arial" pitchFamily="34" charset="0"/>
              </a:rPr>
              <a:t>saùng</a:t>
            </a:r>
            <a:r>
              <a:rPr lang="en-US" sz="2400" dirty="0">
                <a:solidFill>
                  <a:srgbClr val="006600"/>
                </a:solidFill>
                <a:latin typeface="VNI-Avo" pitchFamily="2" charset="0"/>
                <a:cs typeface="Arial" pitchFamily="34" charset="0"/>
              </a:rPr>
              <a:t>, </a:t>
            </a:r>
            <a:r>
              <a:rPr lang="en-US" sz="2400" dirty="0" err="1">
                <a:solidFill>
                  <a:srgbClr val="006600"/>
                </a:solidFill>
                <a:latin typeface="VNI-Avo" pitchFamily="2" charset="0"/>
                <a:cs typeface="Arial" pitchFamily="34" charset="0"/>
              </a:rPr>
              <a:t>xe</a:t>
            </a:r>
            <a:r>
              <a:rPr lang="en-US" sz="2400" dirty="0">
                <a:solidFill>
                  <a:srgbClr val="006600"/>
                </a:solidFill>
                <a:latin typeface="VNI-Avo" pitchFamily="2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rgbClr val="006600"/>
                </a:solidFill>
                <a:latin typeface="VNI-Avo" pitchFamily="2" charset="0"/>
                <a:cs typeface="Arial" pitchFamily="34" charset="0"/>
              </a:rPr>
              <a:t>raùc</a:t>
            </a:r>
            <a:r>
              <a:rPr lang="en-US" sz="2400" dirty="0">
                <a:solidFill>
                  <a:srgbClr val="006600"/>
                </a:solidFill>
                <a:latin typeface="VNI-Avo" pitchFamily="2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rgbClr val="006600"/>
                </a:solidFill>
                <a:latin typeface="VNI-Avo" pitchFamily="2" charset="0"/>
                <a:cs typeface="Arial" pitchFamily="34" charset="0"/>
              </a:rPr>
              <a:t>laëng</a:t>
            </a:r>
            <a:r>
              <a:rPr lang="en-US" sz="2400" dirty="0">
                <a:solidFill>
                  <a:srgbClr val="006600"/>
                </a:solidFill>
                <a:latin typeface="VNI-Avo" pitchFamily="2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rgbClr val="006600"/>
                </a:solidFill>
                <a:latin typeface="VNI-Avo" pitchFamily="2" charset="0"/>
                <a:cs typeface="Arial" pitchFamily="34" charset="0"/>
              </a:rPr>
              <a:t>leõ</a:t>
            </a:r>
            <a:r>
              <a:rPr lang="en-US" sz="2400" dirty="0">
                <a:solidFill>
                  <a:srgbClr val="006600"/>
                </a:solidFill>
                <a:latin typeface="VNI-Avo" pitchFamily="2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rgbClr val="006600"/>
                </a:solidFill>
                <a:latin typeface="VNI-Avo" pitchFamily="2" charset="0"/>
                <a:cs typeface="Arial" pitchFamily="34" charset="0"/>
              </a:rPr>
              <a:t>ñi</a:t>
            </a:r>
            <a:r>
              <a:rPr lang="en-US" sz="2400" dirty="0">
                <a:solidFill>
                  <a:srgbClr val="006600"/>
                </a:solidFill>
                <a:latin typeface="VNI-Avo" pitchFamily="2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rgbClr val="006600"/>
                </a:solidFill>
                <a:latin typeface="VNI-Avo" pitchFamily="2" charset="0"/>
                <a:cs typeface="Arial" pitchFamily="34" charset="0"/>
              </a:rPr>
              <a:t>laøm</a:t>
            </a:r>
            <a:r>
              <a:rPr lang="en-US" sz="2400" dirty="0">
                <a:solidFill>
                  <a:srgbClr val="006600"/>
                </a:solidFill>
                <a:latin typeface="VNI-Avo" pitchFamily="2" charset="0"/>
                <a:cs typeface="Arial" pitchFamily="34" charset="0"/>
              </a:rPr>
              <a:t>. </a:t>
            </a:r>
            <a:r>
              <a:rPr lang="en-US" sz="2400" dirty="0" err="1">
                <a:solidFill>
                  <a:srgbClr val="006600"/>
                </a:solidFill>
                <a:latin typeface="VNI-Avo" pitchFamily="2" charset="0"/>
                <a:cs typeface="Arial" pitchFamily="34" charset="0"/>
              </a:rPr>
              <a:t>Noù</a:t>
            </a:r>
            <a:r>
              <a:rPr lang="en-US" sz="2400" dirty="0">
                <a:solidFill>
                  <a:srgbClr val="006600"/>
                </a:solidFill>
                <a:latin typeface="VNI-Avo" pitchFamily="2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rgbClr val="006600"/>
                </a:solidFill>
                <a:latin typeface="VNI-Avo" pitchFamily="2" charset="0"/>
                <a:cs typeface="Arial" pitchFamily="34" charset="0"/>
              </a:rPr>
              <a:t>veà</a:t>
            </a:r>
            <a:r>
              <a:rPr lang="en-US" sz="2400" dirty="0">
                <a:solidFill>
                  <a:srgbClr val="006600"/>
                </a:solidFill>
                <a:latin typeface="VNI-Avo" pitchFamily="2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rgbClr val="006600"/>
                </a:solidFill>
                <a:latin typeface="VNI-Avo" pitchFamily="2" charset="0"/>
                <a:cs typeface="Arial" pitchFamily="34" charset="0"/>
              </a:rPr>
              <a:t>khi</a:t>
            </a:r>
            <a:r>
              <a:rPr lang="en-US" sz="2400" dirty="0">
                <a:solidFill>
                  <a:srgbClr val="006600"/>
                </a:solidFill>
                <a:latin typeface="VNI-Avo" pitchFamily="2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rgbClr val="006600"/>
                </a:solidFill>
                <a:latin typeface="VNI-Avo" pitchFamily="2" charset="0"/>
                <a:cs typeface="Arial" pitchFamily="34" charset="0"/>
              </a:rPr>
              <a:t>taát</a:t>
            </a:r>
            <a:r>
              <a:rPr lang="en-US" sz="2400" dirty="0">
                <a:solidFill>
                  <a:srgbClr val="006600"/>
                </a:solidFill>
                <a:latin typeface="VNI-Avo" pitchFamily="2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rgbClr val="006600"/>
                </a:solidFill>
                <a:latin typeface="VNI-Avo" pitchFamily="2" charset="0"/>
                <a:cs typeface="Arial" pitchFamily="34" charset="0"/>
              </a:rPr>
              <a:t>caû</a:t>
            </a:r>
            <a:r>
              <a:rPr lang="en-US" sz="2400" dirty="0">
                <a:solidFill>
                  <a:srgbClr val="006600"/>
                </a:solidFill>
                <a:latin typeface="VNI-Avo" pitchFamily="2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rgbClr val="006600"/>
                </a:solidFill>
                <a:latin typeface="VNI-Avo" pitchFamily="2" charset="0"/>
                <a:cs typeface="Arial" pitchFamily="34" charset="0"/>
              </a:rPr>
              <a:t>ñaõ</a:t>
            </a:r>
            <a:r>
              <a:rPr lang="en-US" sz="2400" dirty="0">
                <a:solidFill>
                  <a:srgbClr val="006600"/>
                </a:solidFill>
                <a:latin typeface="VNI-Avo" pitchFamily="2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rgbClr val="006600"/>
                </a:solidFill>
                <a:latin typeface="VNI-Avo" pitchFamily="2" charset="0"/>
                <a:cs typeface="Arial" pitchFamily="34" charset="0"/>
              </a:rPr>
              <a:t>ngon</a:t>
            </a:r>
            <a:r>
              <a:rPr lang="en-US" sz="2400" dirty="0">
                <a:solidFill>
                  <a:srgbClr val="006600"/>
                </a:solidFill>
                <a:latin typeface="VNI-Avo" pitchFamily="2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rgbClr val="006600"/>
                </a:solidFill>
                <a:latin typeface="VNI-Avo" pitchFamily="2" charset="0"/>
                <a:cs typeface="Arial" pitchFamily="34" charset="0"/>
              </a:rPr>
              <a:t>giaác</a:t>
            </a:r>
            <a:r>
              <a:rPr lang="en-US" sz="2400" dirty="0">
                <a:solidFill>
                  <a:srgbClr val="006600"/>
                </a:solidFill>
                <a:latin typeface="VNI-Avo" pitchFamily="2" charset="0"/>
                <a:cs typeface="Arial" pitchFamily="34" charset="0"/>
              </a:rPr>
              <a:t>. </a:t>
            </a:r>
            <a:r>
              <a:rPr lang="en-US" sz="2400" dirty="0" err="1">
                <a:solidFill>
                  <a:srgbClr val="006600"/>
                </a:solidFill>
                <a:latin typeface="VNI-Avo" pitchFamily="2" charset="0"/>
                <a:cs typeface="Arial" pitchFamily="34" charset="0"/>
              </a:rPr>
              <a:t>Xe</a:t>
            </a:r>
            <a:r>
              <a:rPr lang="en-US" sz="2400" dirty="0">
                <a:solidFill>
                  <a:srgbClr val="006600"/>
                </a:solidFill>
                <a:latin typeface="VNI-Avo" pitchFamily="2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rgbClr val="006600"/>
                </a:solidFill>
                <a:latin typeface="VNI-Avo" pitchFamily="2" charset="0"/>
                <a:cs typeface="Arial" pitchFamily="34" charset="0"/>
              </a:rPr>
              <a:t>ñieän</a:t>
            </a:r>
            <a:r>
              <a:rPr lang="en-US" sz="2400" dirty="0">
                <a:solidFill>
                  <a:srgbClr val="006600"/>
                </a:solidFill>
                <a:latin typeface="VNI-Avo" pitchFamily="2" charset="0"/>
                <a:cs typeface="Arial" pitchFamily="34" charset="0"/>
              </a:rPr>
              <a:t>, </a:t>
            </a:r>
            <a:r>
              <a:rPr lang="en-US" sz="2400" dirty="0" err="1">
                <a:solidFill>
                  <a:srgbClr val="006600"/>
                </a:solidFill>
                <a:latin typeface="VNI-Avo" pitchFamily="2" charset="0"/>
                <a:cs typeface="Arial" pitchFamily="34" charset="0"/>
              </a:rPr>
              <a:t>xe</a:t>
            </a:r>
            <a:r>
              <a:rPr lang="en-US" sz="2400" dirty="0">
                <a:solidFill>
                  <a:srgbClr val="006600"/>
                </a:solidFill>
                <a:latin typeface="VNI-Avo" pitchFamily="2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rgbClr val="006600"/>
                </a:solidFill>
                <a:latin typeface="VNI-Avo" pitchFamily="2" charset="0"/>
                <a:cs typeface="Arial" pitchFamily="34" charset="0"/>
              </a:rPr>
              <a:t>teùc</a:t>
            </a:r>
            <a:r>
              <a:rPr lang="en-US" sz="2400" dirty="0">
                <a:solidFill>
                  <a:srgbClr val="006600"/>
                </a:solidFill>
                <a:latin typeface="VNI-Avo" pitchFamily="2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rgbClr val="006600"/>
                </a:solidFill>
                <a:latin typeface="VNI-Avo" pitchFamily="2" charset="0"/>
                <a:cs typeface="Arial" pitchFamily="34" charset="0"/>
              </a:rPr>
              <a:t>caèn</a:t>
            </a:r>
            <a:r>
              <a:rPr lang="en-US" sz="2400" dirty="0">
                <a:solidFill>
                  <a:srgbClr val="006600"/>
                </a:solidFill>
                <a:latin typeface="VNI-Avo" pitchFamily="2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rgbClr val="006600"/>
                </a:solidFill>
                <a:latin typeface="VNI-Avo" pitchFamily="2" charset="0"/>
                <a:cs typeface="Arial" pitchFamily="34" charset="0"/>
              </a:rPr>
              <a:t>nhaèn</a:t>
            </a:r>
            <a:r>
              <a:rPr lang="en-US" sz="2400" dirty="0">
                <a:solidFill>
                  <a:srgbClr val="006600"/>
                </a:solidFill>
                <a:latin typeface="VNI-Avo" pitchFamily="2" charset="0"/>
                <a:cs typeface="Arial" pitchFamily="34" charset="0"/>
              </a:rPr>
              <a:t>: “</a:t>
            </a:r>
            <a:r>
              <a:rPr lang="en-US" sz="2400" dirty="0" err="1">
                <a:solidFill>
                  <a:srgbClr val="006600"/>
                </a:solidFill>
                <a:latin typeface="VNI-Avo" pitchFamily="2" charset="0"/>
                <a:cs typeface="Arial" pitchFamily="34" charset="0"/>
              </a:rPr>
              <a:t>Baån</a:t>
            </a:r>
            <a:r>
              <a:rPr lang="en-US" sz="2400" dirty="0">
                <a:solidFill>
                  <a:srgbClr val="006600"/>
                </a:solidFill>
                <a:latin typeface="VNI-Avo" pitchFamily="2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rgbClr val="006600"/>
                </a:solidFill>
                <a:latin typeface="VNI-Avo" pitchFamily="2" charset="0"/>
                <a:cs typeface="Arial" pitchFamily="34" charset="0"/>
              </a:rPr>
              <a:t>quaù</a:t>
            </a:r>
            <a:r>
              <a:rPr lang="en-US" sz="2400" dirty="0">
                <a:solidFill>
                  <a:srgbClr val="006600"/>
                </a:solidFill>
                <a:latin typeface="VNI-Avo" pitchFamily="2" charset="0"/>
                <a:cs typeface="Arial" pitchFamily="34" charset="0"/>
              </a:rPr>
              <a:t>!”.</a:t>
            </a:r>
          </a:p>
          <a:p>
            <a:pPr algn="just"/>
            <a:r>
              <a:rPr lang="en-US" sz="2400" dirty="0" err="1">
                <a:solidFill>
                  <a:srgbClr val="006600"/>
                </a:solidFill>
                <a:latin typeface="VNI-Avo" pitchFamily="2" charset="0"/>
                <a:cs typeface="Arial" pitchFamily="34" charset="0"/>
              </a:rPr>
              <a:t>Moät</a:t>
            </a:r>
            <a:r>
              <a:rPr lang="en-US" sz="2400" dirty="0">
                <a:solidFill>
                  <a:srgbClr val="006600"/>
                </a:solidFill>
                <a:latin typeface="VNI-Avo" pitchFamily="2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rgbClr val="006600"/>
                </a:solidFill>
                <a:latin typeface="VNI-Avo" pitchFamily="2" charset="0"/>
                <a:cs typeface="Arial" pitchFamily="34" charset="0"/>
              </a:rPr>
              <a:t>ñeâm</a:t>
            </a:r>
            <a:r>
              <a:rPr lang="en-US" sz="2400" dirty="0">
                <a:solidFill>
                  <a:srgbClr val="006600"/>
                </a:solidFill>
                <a:latin typeface="VNI-Avo" pitchFamily="2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rgbClr val="006600"/>
                </a:solidFill>
                <a:latin typeface="VNI-Avo" pitchFamily="2" charset="0"/>
                <a:cs typeface="Arial" pitchFamily="34" charset="0"/>
              </a:rPr>
              <a:t>möa</a:t>
            </a:r>
            <a:r>
              <a:rPr lang="en-US" sz="2400" dirty="0">
                <a:solidFill>
                  <a:srgbClr val="006600"/>
                </a:solidFill>
                <a:latin typeface="VNI-Avo" pitchFamily="2" charset="0"/>
                <a:cs typeface="Arial" pitchFamily="34" charset="0"/>
              </a:rPr>
              <a:t> to, </a:t>
            </a:r>
            <a:r>
              <a:rPr lang="en-US" sz="2400" dirty="0" err="1">
                <a:solidFill>
                  <a:srgbClr val="006600"/>
                </a:solidFill>
                <a:latin typeface="VNI-Avo" pitchFamily="2" charset="0"/>
                <a:cs typeface="Arial" pitchFamily="34" charset="0"/>
              </a:rPr>
              <a:t>phoá</a:t>
            </a:r>
            <a:r>
              <a:rPr lang="en-US" sz="2400" dirty="0">
                <a:solidFill>
                  <a:srgbClr val="006600"/>
                </a:solidFill>
                <a:latin typeface="VNI-Avo" pitchFamily="2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rgbClr val="006600"/>
                </a:solidFill>
                <a:latin typeface="VNI-Avo" pitchFamily="2" charset="0"/>
                <a:cs typeface="Arial" pitchFamily="34" charset="0"/>
              </a:rPr>
              <a:t>xaù</a:t>
            </a:r>
            <a:r>
              <a:rPr lang="en-US" sz="2400" dirty="0">
                <a:solidFill>
                  <a:srgbClr val="006600"/>
                </a:solidFill>
                <a:latin typeface="VNI-Avo" pitchFamily="2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rgbClr val="006600"/>
                </a:solidFill>
                <a:latin typeface="VNI-Avo" pitchFamily="2" charset="0"/>
                <a:cs typeface="Arial" pitchFamily="34" charset="0"/>
              </a:rPr>
              <a:t>ngaäp</a:t>
            </a:r>
            <a:r>
              <a:rPr lang="en-US" sz="2400" dirty="0">
                <a:solidFill>
                  <a:srgbClr val="006600"/>
                </a:solidFill>
                <a:latin typeface="VNI-Avo" pitchFamily="2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rgbClr val="006600"/>
                </a:solidFill>
                <a:latin typeface="VNI-Avo" pitchFamily="2" charset="0"/>
                <a:cs typeface="Arial" pitchFamily="34" charset="0"/>
              </a:rPr>
              <a:t>raùc</a:t>
            </a:r>
            <a:r>
              <a:rPr lang="en-US" sz="2400" dirty="0">
                <a:solidFill>
                  <a:srgbClr val="006600"/>
                </a:solidFill>
                <a:latin typeface="VNI-Avo" pitchFamily="2" charset="0"/>
                <a:cs typeface="Arial" pitchFamily="34" charset="0"/>
              </a:rPr>
              <a:t>. </a:t>
            </a:r>
            <a:r>
              <a:rPr lang="en-US" sz="2400" dirty="0" err="1">
                <a:solidFill>
                  <a:srgbClr val="006600"/>
                </a:solidFill>
                <a:latin typeface="VNI-Avo" pitchFamily="2" charset="0"/>
                <a:cs typeface="Arial" pitchFamily="34" charset="0"/>
              </a:rPr>
              <a:t>Xe</a:t>
            </a:r>
            <a:r>
              <a:rPr lang="en-US" sz="2400" dirty="0">
                <a:solidFill>
                  <a:srgbClr val="006600"/>
                </a:solidFill>
                <a:latin typeface="VNI-Avo" pitchFamily="2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rgbClr val="006600"/>
                </a:solidFill>
                <a:latin typeface="VNI-Avo" pitchFamily="2" charset="0"/>
                <a:cs typeface="Arial" pitchFamily="34" charset="0"/>
              </a:rPr>
              <a:t>ñieän</a:t>
            </a:r>
            <a:r>
              <a:rPr lang="en-US" sz="2400" dirty="0">
                <a:solidFill>
                  <a:srgbClr val="006600"/>
                </a:solidFill>
                <a:latin typeface="VNI-Avo" pitchFamily="2" charset="0"/>
                <a:cs typeface="Arial" pitchFamily="34" charset="0"/>
              </a:rPr>
              <a:t>, </a:t>
            </a:r>
            <a:r>
              <a:rPr lang="en-US" sz="2400" dirty="0" err="1">
                <a:solidFill>
                  <a:srgbClr val="006600"/>
                </a:solidFill>
                <a:latin typeface="VNI-Avo" pitchFamily="2" charset="0"/>
                <a:cs typeface="Arial" pitchFamily="34" charset="0"/>
              </a:rPr>
              <a:t>xe</a:t>
            </a:r>
            <a:r>
              <a:rPr lang="en-US" sz="2400" dirty="0">
                <a:solidFill>
                  <a:srgbClr val="006600"/>
                </a:solidFill>
                <a:latin typeface="VNI-Avo" pitchFamily="2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rgbClr val="006600"/>
                </a:solidFill>
                <a:latin typeface="VNI-Avo" pitchFamily="2" charset="0"/>
                <a:cs typeface="Arial" pitchFamily="34" charset="0"/>
              </a:rPr>
              <a:t>taùc</a:t>
            </a:r>
            <a:r>
              <a:rPr lang="en-US" sz="2400" dirty="0">
                <a:solidFill>
                  <a:srgbClr val="006600"/>
                </a:solidFill>
                <a:latin typeface="VNI-Avo" pitchFamily="2" charset="0"/>
                <a:cs typeface="Arial" pitchFamily="34" charset="0"/>
              </a:rPr>
              <a:t> lo </a:t>
            </a:r>
            <a:r>
              <a:rPr lang="en-US" sz="2400" dirty="0" err="1">
                <a:solidFill>
                  <a:srgbClr val="006600"/>
                </a:solidFill>
                <a:latin typeface="VNI-Avo" pitchFamily="2" charset="0"/>
                <a:cs typeface="Arial" pitchFamily="34" charset="0"/>
              </a:rPr>
              <a:t>laéng</a:t>
            </a:r>
            <a:r>
              <a:rPr lang="en-US" sz="2400" dirty="0">
                <a:solidFill>
                  <a:srgbClr val="006600"/>
                </a:solidFill>
                <a:latin typeface="VNI-Avo" pitchFamily="2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rgbClr val="006600"/>
                </a:solidFill>
                <a:latin typeface="VNI-Avo" pitchFamily="2" charset="0"/>
                <a:cs typeface="Arial" pitchFamily="34" charset="0"/>
              </a:rPr>
              <a:t>nhìn</a:t>
            </a:r>
            <a:r>
              <a:rPr lang="en-US" sz="2400" dirty="0">
                <a:solidFill>
                  <a:srgbClr val="006600"/>
                </a:solidFill>
                <a:latin typeface="VNI-Avo" pitchFamily="2" charset="0"/>
                <a:cs typeface="Arial" pitchFamily="34" charset="0"/>
              </a:rPr>
              <a:t>.</a:t>
            </a:r>
          </a:p>
          <a:p>
            <a:pPr algn="just"/>
            <a:r>
              <a:rPr lang="en-US" sz="2400" dirty="0" err="1">
                <a:solidFill>
                  <a:srgbClr val="006600"/>
                </a:solidFill>
                <a:latin typeface="VNI-Avo" pitchFamily="2" charset="0"/>
                <a:cs typeface="Arial" pitchFamily="34" charset="0"/>
              </a:rPr>
              <a:t>Theá</a:t>
            </a:r>
            <a:r>
              <a:rPr lang="en-US" sz="2400" dirty="0">
                <a:solidFill>
                  <a:srgbClr val="006600"/>
                </a:solidFill>
                <a:latin typeface="VNI-Avo" pitchFamily="2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rgbClr val="006600"/>
                </a:solidFill>
                <a:latin typeface="VNI-Avo" pitchFamily="2" charset="0"/>
                <a:cs typeface="Arial" pitchFamily="34" charset="0"/>
              </a:rPr>
              <a:t>maø</a:t>
            </a:r>
            <a:r>
              <a:rPr lang="en-US" sz="2400" dirty="0">
                <a:solidFill>
                  <a:srgbClr val="006600"/>
                </a:solidFill>
                <a:latin typeface="VNI-Avo" pitchFamily="2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rgbClr val="006600"/>
                </a:solidFill>
                <a:latin typeface="VNI-Avo" pitchFamily="2" charset="0"/>
                <a:cs typeface="Arial" pitchFamily="34" charset="0"/>
              </a:rPr>
              <a:t>saùng</a:t>
            </a:r>
            <a:r>
              <a:rPr lang="en-US" sz="2400" dirty="0">
                <a:solidFill>
                  <a:srgbClr val="006600"/>
                </a:solidFill>
                <a:latin typeface="VNI-Avo" pitchFamily="2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rgbClr val="006600"/>
                </a:solidFill>
                <a:latin typeface="VNI-Avo" pitchFamily="2" charset="0"/>
                <a:cs typeface="Arial" pitchFamily="34" charset="0"/>
              </a:rPr>
              <a:t>sôùm</a:t>
            </a:r>
            <a:r>
              <a:rPr lang="en-US" sz="2400" dirty="0">
                <a:solidFill>
                  <a:srgbClr val="006600"/>
                </a:solidFill>
                <a:latin typeface="VNI-Avo" pitchFamily="2" charset="0"/>
                <a:cs typeface="Arial" pitchFamily="34" charset="0"/>
              </a:rPr>
              <a:t>, </a:t>
            </a:r>
            <a:r>
              <a:rPr lang="en-US" sz="2400" dirty="0" err="1">
                <a:solidFill>
                  <a:srgbClr val="006600"/>
                </a:solidFill>
                <a:latin typeface="VNI-Avo" pitchFamily="2" charset="0"/>
                <a:cs typeface="Arial" pitchFamily="34" charset="0"/>
              </a:rPr>
              <a:t>phoá</a:t>
            </a:r>
            <a:r>
              <a:rPr lang="en-US" sz="2400" dirty="0">
                <a:solidFill>
                  <a:srgbClr val="006600"/>
                </a:solidFill>
                <a:latin typeface="VNI-Avo" pitchFamily="2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rgbClr val="006600"/>
                </a:solidFill>
                <a:latin typeface="VNI-Avo" pitchFamily="2" charset="0"/>
                <a:cs typeface="Arial" pitchFamily="34" charset="0"/>
              </a:rPr>
              <a:t>xaù</a:t>
            </a:r>
            <a:r>
              <a:rPr lang="en-US" sz="2400" dirty="0">
                <a:solidFill>
                  <a:srgbClr val="006600"/>
                </a:solidFill>
                <a:latin typeface="VNI-Avo" pitchFamily="2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rgbClr val="006600"/>
                </a:solidFill>
                <a:latin typeface="VNI-Avo" pitchFamily="2" charset="0"/>
                <a:cs typeface="Arial" pitchFamily="34" charset="0"/>
              </a:rPr>
              <a:t>ñaõ</a:t>
            </a:r>
            <a:r>
              <a:rPr lang="en-US" sz="2400" dirty="0">
                <a:solidFill>
                  <a:srgbClr val="006600"/>
                </a:solidFill>
                <a:latin typeface="VNI-Avo" pitchFamily="2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rgbClr val="006600"/>
                </a:solidFill>
                <a:latin typeface="VNI-Avo" pitchFamily="2" charset="0"/>
                <a:cs typeface="Arial" pitchFamily="34" charset="0"/>
              </a:rPr>
              <a:t>heát</a:t>
            </a:r>
            <a:r>
              <a:rPr lang="en-US" sz="2400" dirty="0">
                <a:solidFill>
                  <a:srgbClr val="006600"/>
                </a:solidFill>
                <a:latin typeface="VNI-Avo" pitchFamily="2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rgbClr val="006600"/>
                </a:solidFill>
                <a:latin typeface="VNI-Avo" pitchFamily="2" charset="0"/>
                <a:cs typeface="Arial" pitchFamily="34" charset="0"/>
              </a:rPr>
              <a:t>raùc</a:t>
            </a:r>
            <a:r>
              <a:rPr lang="en-US" sz="2400" dirty="0">
                <a:solidFill>
                  <a:srgbClr val="006600"/>
                </a:solidFill>
                <a:latin typeface="VNI-Avo" pitchFamily="2" charset="0"/>
                <a:cs typeface="Arial" pitchFamily="34" charset="0"/>
              </a:rPr>
              <a:t>. </a:t>
            </a:r>
            <a:r>
              <a:rPr lang="en-US" sz="2400" dirty="0" err="1">
                <a:solidFill>
                  <a:srgbClr val="006600"/>
                </a:solidFill>
                <a:latin typeface="VNI-Avo" pitchFamily="2" charset="0"/>
                <a:cs typeface="Arial" pitchFamily="34" charset="0"/>
              </a:rPr>
              <a:t>Nhìn</a:t>
            </a:r>
            <a:r>
              <a:rPr lang="en-US" sz="2400" dirty="0">
                <a:solidFill>
                  <a:srgbClr val="006600"/>
                </a:solidFill>
                <a:latin typeface="VNI-Avo" pitchFamily="2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rgbClr val="006600"/>
                </a:solidFill>
                <a:latin typeface="VNI-Avo" pitchFamily="2" charset="0"/>
                <a:cs typeface="Arial" pitchFamily="34" charset="0"/>
              </a:rPr>
              <a:t>xe</a:t>
            </a:r>
            <a:r>
              <a:rPr lang="en-US" sz="2400" dirty="0">
                <a:solidFill>
                  <a:srgbClr val="006600"/>
                </a:solidFill>
                <a:latin typeface="VNI-Avo" pitchFamily="2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rgbClr val="006600"/>
                </a:solidFill>
                <a:latin typeface="VNI-Avo" pitchFamily="2" charset="0"/>
                <a:cs typeface="Arial" pitchFamily="34" charset="0"/>
              </a:rPr>
              <a:t>raùc</a:t>
            </a:r>
            <a:r>
              <a:rPr lang="en-US" sz="2400" dirty="0">
                <a:solidFill>
                  <a:srgbClr val="006600"/>
                </a:solidFill>
                <a:latin typeface="VNI-Avo" pitchFamily="2" charset="0"/>
                <a:cs typeface="Arial" pitchFamily="34" charset="0"/>
              </a:rPr>
              <a:t> bon </a:t>
            </a:r>
            <a:r>
              <a:rPr lang="en-US" sz="2400" dirty="0" err="1">
                <a:solidFill>
                  <a:srgbClr val="006600"/>
                </a:solidFill>
                <a:latin typeface="VNI-Avo" pitchFamily="2" charset="0"/>
                <a:cs typeface="Arial" pitchFamily="34" charset="0"/>
              </a:rPr>
              <a:t>bon</a:t>
            </a:r>
            <a:r>
              <a:rPr lang="en-US" sz="2400" dirty="0">
                <a:solidFill>
                  <a:srgbClr val="006600"/>
                </a:solidFill>
                <a:latin typeface="VNI-Avo" pitchFamily="2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rgbClr val="006600"/>
                </a:solidFill>
                <a:latin typeface="VNI-Avo" pitchFamily="2" charset="0"/>
                <a:cs typeface="Arial" pitchFamily="34" charset="0"/>
              </a:rPr>
              <a:t>chôû</a:t>
            </a:r>
            <a:r>
              <a:rPr lang="en-US" sz="2400" dirty="0">
                <a:solidFill>
                  <a:srgbClr val="006600"/>
                </a:solidFill>
                <a:latin typeface="VNI-Avo" pitchFamily="2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rgbClr val="006600"/>
                </a:solidFill>
                <a:latin typeface="VNI-Avo" pitchFamily="2" charset="0"/>
                <a:cs typeface="Arial" pitchFamily="34" charset="0"/>
              </a:rPr>
              <a:t>raùc</a:t>
            </a:r>
            <a:r>
              <a:rPr lang="en-US" sz="2400" dirty="0">
                <a:solidFill>
                  <a:srgbClr val="006600"/>
                </a:solidFill>
                <a:latin typeface="VNI-Avo" pitchFamily="2" charset="0"/>
                <a:cs typeface="Arial" pitchFamily="34" charset="0"/>
              </a:rPr>
              <a:t>, </a:t>
            </a:r>
            <a:r>
              <a:rPr lang="en-US" sz="2400" dirty="0" err="1">
                <a:solidFill>
                  <a:srgbClr val="006600"/>
                </a:solidFill>
                <a:latin typeface="VNI-Avo" pitchFamily="2" charset="0"/>
                <a:cs typeface="Arial" pitchFamily="34" charset="0"/>
              </a:rPr>
              <a:t>xe</a:t>
            </a:r>
            <a:r>
              <a:rPr lang="en-US" sz="2400" dirty="0">
                <a:solidFill>
                  <a:srgbClr val="006600"/>
                </a:solidFill>
                <a:latin typeface="VNI-Avo" pitchFamily="2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rgbClr val="006600"/>
                </a:solidFill>
                <a:latin typeface="VNI-Avo" pitchFamily="2" charset="0"/>
                <a:cs typeface="Arial" pitchFamily="34" charset="0"/>
              </a:rPr>
              <a:t>teùc</a:t>
            </a:r>
            <a:r>
              <a:rPr lang="en-US" sz="2400" dirty="0">
                <a:solidFill>
                  <a:srgbClr val="006600"/>
                </a:solidFill>
                <a:latin typeface="VNI-Avo" pitchFamily="2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rgbClr val="006600"/>
                </a:solidFill>
                <a:latin typeface="VNI-Avo" pitchFamily="2" charset="0"/>
                <a:cs typeface="Arial" pitchFamily="34" charset="0"/>
              </a:rPr>
              <a:t>hôùn</a:t>
            </a:r>
            <a:r>
              <a:rPr lang="en-US" sz="2400" dirty="0">
                <a:solidFill>
                  <a:srgbClr val="006600"/>
                </a:solidFill>
                <a:latin typeface="VNI-Avo" pitchFamily="2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rgbClr val="006600"/>
                </a:solidFill>
                <a:latin typeface="VNI-Avo" pitchFamily="2" charset="0"/>
                <a:cs typeface="Arial" pitchFamily="34" charset="0"/>
              </a:rPr>
              <a:t>hôû</a:t>
            </a:r>
            <a:r>
              <a:rPr lang="en-US" sz="2400" dirty="0">
                <a:solidFill>
                  <a:srgbClr val="006600"/>
                </a:solidFill>
                <a:latin typeface="VNI-Avo" pitchFamily="2" charset="0"/>
                <a:cs typeface="Arial" pitchFamily="34" charset="0"/>
              </a:rPr>
              <a:t>, </a:t>
            </a:r>
            <a:r>
              <a:rPr lang="en-US" sz="2400" dirty="0" err="1">
                <a:solidFill>
                  <a:srgbClr val="006600"/>
                </a:solidFill>
                <a:latin typeface="VNI-Avo" pitchFamily="2" charset="0"/>
                <a:cs typeface="Arial" pitchFamily="34" charset="0"/>
              </a:rPr>
              <a:t>xe</a:t>
            </a:r>
            <a:r>
              <a:rPr lang="en-US" sz="2400" dirty="0">
                <a:solidFill>
                  <a:srgbClr val="006600"/>
                </a:solidFill>
                <a:latin typeface="VNI-Avo" pitchFamily="2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rgbClr val="006600"/>
                </a:solidFill>
                <a:latin typeface="VNI-Avo" pitchFamily="2" charset="0"/>
                <a:cs typeface="Arial" pitchFamily="34" charset="0"/>
              </a:rPr>
              <a:t>ñieän</a:t>
            </a:r>
            <a:r>
              <a:rPr lang="en-US" sz="2400" dirty="0">
                <a:solidFill>
                  <a:srgbClr val="006600"/>
                </a:solidFill>
                <a:latin typeface="VNI-Avo" pitchFamily="2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rgbClr val="006600"/>
                </a:solidFill>
                <a:latin typeface="VNI-Avo" pitchFamily="2" charset="0"/>
                <a:cs typeface="Arial" pitchFamily="34" charset="0"/>
              </a:rPr>
              <a:t>leng</a:t>
            </a:r>
            <a:r>
              <a:rPr lang="en-US" sz="2400" dirty="0">
                <a:solidFill>
                  <a:srgbClr val="006600"/>
                </a:solidFill>
                <a:latin typeface="VNI-Avo" pitchFamily="2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rgbClr val="006600"/>
                </a:solidFill>
                <a:latin typeface="VNI-Avo" pitchFamily="2" charset="0"/>
                <a:cs typeface="Arial" pitchFamily="34" charset="0"/>
              </a:rPr>
              <a:t>keng</a:t>
            </a:r>
            <a:r>
              <a:rPr lang="en-US" sz="2400" dirty="0">
                <a:solidFill>
                  <a:srgbClr val="006600"/>
                </a:solidFill>
                <a:latin typeface="VNI-Avo" pitchFamily="2" charset="0"/>
                <a:cs typeface="Arial" pitchFamily="34" charset="0"/>
              </a:rPr>
              <a:t>: “</a:t>
            </a:r>
            <a:r>
              <a:rPr lang="en-US" sz="2400" dirty="0" err="1">
                <a:solidFill>
                  <a:srgbClr val="006600"/>
                </a:solidFill>
                <a:latin typeface="VNI-Avo" pitchFamily="2" charset="0"/>
                <a:cs typeface="Arial" pitchFamily="34" charset="0"/>
              </a:rPr>
              <a:t>Caûm</a:t>
            </a:r>
            <a:r>
              <a:rPr lang="en-US" sz="2400" dirty="0">
                <a:solidFill>
                  <a:srgbClr val="006600"/>
                </a:solidFill>
                <a:latin typeface="VNI-Avo" pitchFamily="2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rgbClr val="006600"/>
                </a:solidFill>
                <a:latin typeface="VNI-Avo" pitchFamily="2" charset="0"/>
                <a:cs typeface="Arial" pitchFamily="34" charset="0"/>
              </a:rPr>
              <a:t>ôn</a:t>
            </a:r>
            <a:r>
              <a:rPr lang="en-US" sz="2400" dirty="0">
                <a:solidFill>
                  <a:srgbClr val="006600"/>
                </a:solidFill>
                <a:latin typeface="VNI-Avo" pitchFamily="2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rgbClr val="006600"/>
                </a:solidFill>
                <a:latin typeface="VNI-Avo" pitchFamily="2" charset="0"/>
                <a:cs typeface="Arial" pitchFamily="34" charset="0"/>
              </a:rPr>
              <a:t>baïn</a:t>
            </a:r>
            <a:r>
              <a:rPr lang="en-US" sz="2400" dirty="0">
                <a:solidFill>
                  <a:srgbClr val="006600"/>
                </a:solidFill>
                <a:latin typeface="VNI-Avo" pitchFamily="2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rgbClr val="006600"/>
                </a:solidFill>
                <a:latin typeface="VNI-Avo" pitchFamily="2" charset="0"/>
                <a:cs typeface="Arial" pitchFamily="34" charset="0"/>
              </a:rPr>
              <a:t>nheù</a:t>
            </a:r>
            <a:r>
              <a:rPr lang="en-US" sz="2400" dirty="0">
                <a:solidFill>
                  <a:srgbClr val="006600"/>
                </a:solidFill>
                <a:latin typeface="VNI-Avo" pitchFamily="2" charset="0"/>
                <a:cs typeface="Arial" pitchFamily="34" charset="0"/>
              </a:rPr>
              <a:t>!”.</a:t>
            </a:r>
          </a:p>
        </p:txBody>
      </p:sp>
      <p:sp>
        <p:nvSpPr>
          <p:cNvPr id="2" name="Rectangle 1"/>
          <p:cNvSpPr/>
          <p:nvPr/>
        </p:nvSpPr>
        <p:spPr>
          <a:xfrm>
            <a:off x="6899000" y="5234263"/>
            <a:ext cx="175151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vi-VN" sz="1600" b="1" dirty="0"/>
              <a:t>NGUYỄN LY</a:t>
            </a:r>
            <a:endParaRPr lang="en-US" sz="1600" b="1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9896" y="661807"/>
            <a:ext cx="6513239" cy="19487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786295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5715000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Line 45"/>
          <p:cNvSpPr>
            <a:spLocks noChangeShapeType="1"/>
          </p:cNvSpPr>
          <p:nvPr/>
        </p:nvSpPr>
        <p:spPr bwMode="auto">
          <a:xfrm>
            <a:off x="14516" y="585910"/>
            <a:ext cx="9144000" cy="0"/>
          </a:xfrm>
          <a:prstGeom prst="line">
            <a:avLst/>
          </a:prstGeom>
          <a:noFill/>
          <a:ln w="28575" cap="rnd">
            <a:solidFill>
              <a:srgbClr val="FF00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2910115" y="55433"/>
            <a:ext cx="362131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>
                <a:solidFill>
                  <a:srgbClr val="FFFF00"/>
                </a:solidFill>
                <a:latin typeface=".VnAvant" pitchFamily="34" charset="0"/>
              </a:rPr>
              <a:t>LuyÖn</a:t>
            </a:r>
            <a:r>
              <a:rPr lang="en-US" sz="2800" b="1" dirty="0">
                <a:solidFill>
                  <a:srgbClr val="FFFF00"/>
                </a:solidFill>
                <a:latin typeface=".VnAvant" pitchFamily="34" charset="0"/>
              </a:rPr>
              <a:t> ®</a:t>
            </a:r>
            <a:r>
              <a:rPr lang="en-US" sz="2800" b="1" dirty="0" err="1">
                <a:solidFill>
                  <a:srgbClr val="FFFF00"/>
                </a:solidFill>
                <a:latin typeface=".VnAvant" pitchFamily="34" charset="0"/>
              </a:rPr>
              <a:t>äc</a:t>
            </a:r>
            <a:r>
              <a:rPr lang="en-US" sz="2800" b="1" dirty="0">
                <a:solidFill>
                  <a:srgbClr val="FFFF00"/>
                </a:solidFill>
                <a:latin typeface=".VnAvant" pitchFamily="34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latin typeface=".VnAvant" pitchFamily="34" charset="0"/>
              </a:rPr>
              <a:t>tõ</a:t>
            </a:r>
            <a:r>
              <a:rPr lang="en-US" sz="2800" b="1" dirty="0">
                <a:solidFill>
                  <a:srgbClr val="FFFF00"/>
                </a:solidFill>
                <a:latin typeface=".VnAvant" pitchFamily="34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latin typeface=".VnAvant" pitchFamily="34" charset="0"/>
              </a:rPr>
              <a:t>ng</a:t>
            </a:r>
            <a:r>
              <a:rPr lang="en-US" sz="2800" b="1" dirty="0">
                <a:solidFill>
                  <a:srgbClr val="FFFF00"/>
                </a:solidFill>
                <a:latin typeface=".VnAvant" pitchFamily="34" charset="0"/>
              </a:rPr>
              <a:t>÷</a:t>
            </a:r>
          </a:p>
        </p:txBody>
      </p:sp>
      <p:sp>
        <p:nvSpPr>
          <p:cNvPr id="4" name="Oval 3"/>
          <p:cNvSpPr/>
          <p:nvPr/>
        </p:nvSpPr>
        <p:spPr>
          <a:xfrm>
            <a:off x="391886" y="827314"/>
            <a:ext cx="2278743" cy="740230"/>
          </a:xfrm>
          <a:prstGeom prst="ellipse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>
                <a:solidFill>
                  <a:schemeClr val="tx1"/>
                </a:solidFill>
                <a:latin typeface="VNI-Avo" pitchFamily="2" charset="0"/>
              </a:rPr>
              <a:t>laëng</a:t>
            </a:r>
            <a:r>
              <a:rPr lang="en-US" sz="2400" dirty="0">
                <a:solidFill>
                  <a:schemeClr val="tx1"/>
                </a:solidFill>
                <a:latin typeface="VNI-Avo" pitchFamily="2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VNI-Avo" pitchFamily="2" charset="0"/>
              </a:rPr>
              <a:t>leõ</a:t>
            </a:r>
            <a:endParaRPr lang="en-US" sz="2400" dirty="0">
              <a:solidFill>
                <a:schemeClr val="tx1"/>
              </a:solidFill>
              <a:latin typeface="VNI-Avo" pitchFamily="2" charset="0"/>
            </a:endParaRPr>
          </a:p>
        </p:txBody>
      </p:sp>
      <p:sp>
        <p:nvSpPr>
          <p:cNvPr id="14" name="Oval 13"/>
          <p:cNvSpPr/>
          <p:nvPr/>
        </p:nvSpPr>
        <p:spPr>
          <a:xfrm>
            <a:off x="3501575" y="914397"/>
            <a:ext cx="2492828" cy="812801"/>
          </a:xfrm>
          <a:prstGeom prst="ellipse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>
                <a:solidFill>
                  <a:schemeClr val="tx1"/>
                </a:solidFill>
                <a:latin typeface="VNI-Avo" pitchFamily="2" charset="0"/>
              </a:rPr>
              <a:t>ngon</a:t>
            </a:r>
            <a:r>
              <a:rPr lang="en-US" sz="2400" dirty="0">
                <a:solidFill>
                  <a:schemeClr val="tx1"/>
                </a:solidFill>
                <a:latin typeface="VNI-Avo" pitchFamily="2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VNI-Avo" pitchFamily="2" charset="0"/>
              </a:rPr>
              <a:t>giaác</a:t>
            </a:r>
            <a:endParaRPr lang="en-US" sz="2400" dirty="0">
              <a:solidFill>
                <a:schemeClr val="tx1"/>
              </a:solidFill>
              <a:latin typeface="VNI-Avo" pitchFamily="2" charset="0"/>
            </a:endParaRPr>
          </a:p>
        </p:txBody>
      </p:sp>
      <p:sp>
        <p:nvSpPr>
          <p:cNvPr id="19" name="Oval 18"/>
          <p:cNvSpPr/>
          <p:nvPr/>
        </p:nvSpPr>
        <p:spPr>
          <a:xfrm>
            <a:off x="6669315" y="885368"/>
            <a:ext cx="2126341" cy="812801"/>
          </a:xfrm>
          <a:prstGeom prst="ellipse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>
                <a:solidFill>
                  <a:schemeClr val="tx1"/>
                </a:solidFill>
                <a:latin typeface=".VnAvant" pitchFamily="34" charset="0"/>
              </a:rPr>
              <a:t>xe</a:t>
            </a:r>
            <a:r>
              <a:rPr lang="en-US" sz="2400" dirty="0">
                <a:solidFill>
                  <a:schemeClr val="tx1"/>
                </a:solidFill>
                <a:latin typeface=".VnAvant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.VnAvant" pitchFamily="34" charset="0"/>
              </a:rPr>
              <a:t>tÐc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20" name="Oval 19"/>
          <p:cNvSpPr/>
          <p:nvPr/>
        </p:nvSpPr>
        <p:spPr>
          <a:xfrm>
            <a:off x="348342" y="2587161"/>
            <a:ext cx="2518231" cy="869048"/>
          </a:xfrm>
          <a:prstGeom prst="ellipse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>
                <a:solidFill>
                  <a:schemeClr val="tx1"/>
                </a:solidFill>
                <a:latin typeface="VNI-Avo" pitchFamily="2" charset="0"/>
                <a:cs typeface="Arial" pitchFamily="34" charset="0"/>
              </a:rPr>
              <a:t>caèn</a:t>
            </a:r>
            <a:r>
              <a:rPr lang="en-US" sz="2400" dirty="0">
                <a:solidFill>
                  <a:schemeClr val="tx1"/>
                </a:solidFill>
                <a:latin typeface="VNI-Avo" pitchFamily="2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VNI-Avo" pitchFamily="2" charset="0"/>
                <a:cs typeface="Arial" pitchFamily="34" charset="0"/>
              </a:rPr>
              <a:t>nhaèn</a:t>
            </a:r>
            <a:endParaRPr lang="en-US" sz="2400" dirty="0">
              <a:solidFill>
                <a:schemeClr val="tx1"/>
              </a:solidFill>
              <a:latin typeface="VNI-Avo" pitchFamily="2" charset="0"/>
            </a:endParaRPr>
          </a:p>
        </p:txBody>
      </p:sp>
      <p:sp>
        <p:nvSpPr>
          <p:cNvPr id="21" name="Oval 20"/>
          <p:cNvSpPr/>
          <p:nvPr/>
        </p:nvSpPr>
        <p:spPr>
          <a:xfrm>
            <a:off x="3501575" y="2643408"/>
            <a:ext cx="2492828" cy="812801"/>
          </a:xfrm>
          <a:prstGeom prst="ellipse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>
                <a:solidFill>
                  <a:schemeClr val="tx1"/>
                </a:solidFill>
                <a:latin typeface=".VnAvant" pitchFamily="34" charset="0"/>
              </a:rPr>
              <a:t>ngËp</a:t>
            </a:r>
            <a:r>
              <a:rPr lang="en-US" sz="2400" dirty="0">
                <a:solidFill>
                  <a:schemeClr val="tx1"/>
                </a:solidFill>
                <a:latin typeface=".VnAvant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.VnAvant" pitchFamily="34" charset="0"/>
              </a:rPr>
              <a:t>r¸c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22" name="Oval 21"/>
          <p:cNvSpPr/>
          <p:nvPr/>
        </p:nvSpPr>
        <p:spPr>
          <a:xfrm>
            <a:off x="6669315" y="2518221"/>
            <a:ext cx="2329541" cy="812801"/>
          </a:xfrm>
          <a:prstGeom prst="ellipse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.VnAvant" pitchFamily="34" charset="0"/>
                <a:cs typeface="Arial" pitchFamily="34" charset="0"/>
              </a:rPr>
              <a:t>lo l¾ng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23" name="Oval 22"/>
          <p:cNvSpPr/>
          <p:nvPr/>
        </p:nvSpPr>
        <p:spPr>
          <a:xfrm>
            <a:off x="439068" y="4281646"/>
            <a:ext cx="2329541" cy="812801"/>
          </a:xfrm>
          <a:prstGeom prst="ellipse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.VnAvant" pitchFamily="34" charset="0"/>
                <a:cs typeface="Arial" pitchFamily="34" charset="0"/>
              </a:rPr>
              <a:t>bon </a:t>
            </a:r>
            <a:r>
              <a:rPr lang="en-US" sz="2400" dirty="0" err="1">
                <a:solidFill>
                  <a:schemeClr val="tx1"/>
                </a:solidFill>
                <a:latin typeface=".VnAvant" pitchFamily="34" charset="0"/>
                <a:cs typeface="Arial" pitchFamily="34" charset="0"/>
              </a:rPr>
              <a:t>bon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12" name="Oval 11"/>
          <p:cNvSpPr/>
          <p:nvPr/>
        </p:nvSpPr>
        <p:spPr>
          <a:xfrm>
            <a:off x="3452590" y="4324984"/>
            <a:ext cx="2267852" cy="812801"/>
          </a:xfrm>
          <a:prstGeom prst="ellipse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>
                <a:solidFill>
                  <a:schemeClr val="tx1"/>
                </a:solidFill>
                <a:latin typeface=".VnAvant" pitchFamily="34" charset="0"/>
                <a:cs typeface="Arial" pitchFamily="34" charset="0"/>
              </a:rPr>
              <a:t>hín</a:t>
            </a:r>
            <a:r>
              <a:rPr lang="en-US" sz="2400" dirty="0">
                <a:solidFill>
                  <a:schemeClr val="tx1"/>
                </a:solidFill>
                <a:latin typeface=".VnAvant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.VnAvant" pitchFamily="34" charset="0"/>
                <a:cs typeface="Arial" pitchFamily="34" charset="0"/>
              </a:rPr>
              <a:t>hë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13" name="Oval 12"/>
          <p:cNvSpPr/>
          <p:nvPr/>
        </p:nvSpPr>
        <p:spPr>
          <a:xfrm>
            <a:off x="6346374" y="4404949"/>
            <a:ext cx="2652482" cy="812801"/>
          </a:xfrm>
          <a:prstGeom prst="ellipse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>
                <a:solidFill>
                  <a:schemeClr val="tx1"/>
                </a:solidFill>
                <a:latin typeface=".VnAvant" pitchFamily="34" charset="0"/>
                <a:cs typeface="Arial" pitchFamily="34" charset="0"/>
              </a:rPr>
              <a:t>leng</a:t>
            </a:r>
            <a:r>
              <a:rPr lang="en-US" sz="2400" dirty="0">
                <a:solidFill>
                  <a:schemeClr val="tx1"/>
                </a:solidFill>
                <a:latin typeface=".VnAvant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.VnAvant" pitchFamily="34" charset="0"/>
                <a:cs typeface="Arial" pitchFamily="34" charset="0"/>
              </a:rPr>
              <a:t>keng</a:t>
            </a:r>
            <a:endParaRPr lang="en-US" sz="2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59603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4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12" grpId="0" animBg="1"/>
      <p:bldP spid="1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130628" y="56029"/>
            <a:ext cx="380274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.VnAvant" pitchFamily="34" charset="0"/>
              </a:rPr>
              <a:t>3. </a:t>
            </a:r>
            <a:r>
              <a:rPr lang="en-US" sz="2800" b="1" dirty="0" err="1">
                <a:solidFill>
                  <a:srgbClr val="FF0000"/>
                </a:solidFill>
                <a:latin typeface=".VnAvant" pitchFamily="34" charset="0"/>
              </a:rPr>
              <a:t>TËp</a:t>
            </a:r>
            <a:r>
              <a:rPr lang="en-US" sz="2800" b="1" dirty="0">
                <a:solidFill>
                  <a:srgbClr val="FF0000"/>
                </a:solidFill>
                <a:latin typeface=".VnAvant" pitchFamily="34" charset="0"/>
              </a:rPr>
              <a:t> ®</a:t>
            </a:r>
            <a:r>
              <a:rPr lang="en-US" sz="2800" b="1" dirty="0" err="1">
                <a:solidFill>
                  <a:srgbClr val="FF0000"/>
                </a:solidFill>
                <a:latin typeface=".VnAvant" pitchFamily="34" charset="0"/>
              </a:rPr>
              <a:t>äc</a:t>
            </a:r>
            <a:r>
              <a:rPr lang="en-US" sz="2800" b="1" dirty="0">
                <a:solidFill>
                  <a:srgbClr val="FF0000"/>
                </a:solidFill>
                <a:latin typeface=".VnAvant" pitchFamily="34" charset="0"/>
              </a:rPr>
              <a:t>: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4163057" y="15573"/>
            <a:ext cx="134043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b="1" dirty="0" err="1">
                <a:solidFill>
                  <a:srgbClr val="C00000"/>
                </a:solidFill>
                <a:latin typeface=".VnAvant" pitchFamily="34" charset="0"/>
              </a:rPr>
              <a:t>Xe</a:t>
            </a:r>
            <a:r>
              <a:rPr lang="en-US" sz="2800" b="1" dirty="0">
                <a:solidFill>
                  <a:srgbClr val="C00000"/>
                </a:solidFill>
                <a:latin typeface=".VnAvant" pitchFamily="34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.VnAvant" pitchFamily="34" charset="0"/>
              </a:rPr>
              <a:t>r¸c</a:t>
            </a:r>
            <a:endParaRPr lang="en-US" sz="2800" b="1" dirty="0">
              <a:solidFill>
                <a:srgbClr val="C00000"/>
              </a:solidFill>
              <a:latin typeface=".VnAvant" pitchFamily="34" charset="0"/>
            </a:endParaRPr>
          </a:p>
        </p:txBody>
      </p:sp>
      <p:sp>
        <p:nvSpPr>
          <p:cNvPr id="19" name="Line 45"/>
          <p:cNvSpPr>
            <a:spLocks noChangeShapeType="1"/>
          </p:cNvSpPr>
          <p:nvPr/>
        </p:nvSpPr>
        <p:spPr bwMode="auto">
          <a:xfrm>
            <a:off x="14516" y="571396"/>
            <a:ext cx="9144000" cy="0"/>
          </a:xfrm>
          <a:prstGeom prst="line">
            <a:avLst/>
          </a:prstGeom>
          <a:noFill/>
          <a:ln w="28575" cap="rnd">
            <a:solidFill>
              <a:srgbClr val="FF00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255094" y="444440"/>
            <a:ext cx="8396513" cy="5149949"/>
          </a:xfrm>
          <a:prstGeom prst="rect">
            <a:avLst/>
          </a:prstGeom>
        </p:spPr>
        <p:txBody>
          <a:bodyPr wrap="square" lIns="71323" tIns="35662" rIns="71323" bIns="35662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800" dirty="0">
                <a:latin typeface="VNI-Avo" pitchFamily="2" charset="0"/>
                <a:cs typeface="Arial" pitchFamily="34" charset="0"/>
              </a:rPr>
              <a:t>	</a:t>
            </a:r>
            <a:r>
              <a:rPr lang="en-US" sz="2800" dirty="0" err="1">
                <a:latin typeface="VNI-Avo" pitchFamily="2" charset="0"/>
                <a:cs typeface="Arial" pitchFamily="34" charset="0"/>
              </a:rPr>
              <a:t>Saùng</a:t>
            </a:r>
            <a:r>
              <a:rPr lang="en-US" sz="2800" dirty="0">
                <a:latin typeface="VNI-Avo" pitchFamily="2" charset="0"/>
                <a:cs typeface="Arial" pitchFamily="34" charset="0"/>
              </a:rPr>
              <a:t> </a:t>
            </a:r>
            <a:r>
              <a:rPr lang="en-US" sz="2800" dirty="0" err="1">
                <a:latin typeface="VNI-Avo" pitchFamily="2" charset="0"/>
                <a:cs typeface="Arial" pitchFamily="34" charset="0"/>
              </a:rPr>
              <a:t>saùng</a:t>
            </a:r>
            <a:r>
              <a:rPr lang="en-US" sz="2800" dirty="0">
                <a:latin typeface="VNI-Avo" pitchFamily="2" charset="0"/>
                <a:cs typeface="Arial" pitchFamily="34" charset="0"/>
              </a:rPr>
              <a:t>, </a:t>
            </a:r>
            <a:r>
              <a:rPr lang="en-US" sz="2800" dirty="0" err="1">
                <a:latin typeface="VNI-Avo" pitchFamily="2" charset="0"/>
                <a:cs typeface="Arial" pitchFamily="34" charset="0"/>
              </a:rPr>
              <a:t>xe</a:t>
            </a:r>
            <a:r>
              <a:rPr lang="en-US" sz="2800" dirty="0">
                <a:latin typeface="VNI-Avo" pitchFamily="2" charset="0"/>
                <a:cs typeface="Arial" pitchFamily="34" charset="0"/>
              </a:rPr>
              <a:t> </a:t>
            </a:r>
            <a:r>
              <a:rPr lang="en-US" sz="2800" dirty="0" err="1">
                <a:latin typeface="VNI-Avo" pitchFamily="2" charset="0"/>
                <a:cs typeface="Arial" pitchFamily="34" charset="0"/>
              </a:rPr>
              <a:t>raùc</a:t>
            </a:r>
            <a:r>
              <a:rPr lang="en-US" sz="2800" dirty="0">
                <a:latin typeface="VNI-Avo" pitchFamily="2" charset="0"/>
                <a:cs typeface="Arial" pitchFamily="34" charset="0"/>
              </a:rPr>
              <a:t> </a:t>
            </a:r>
            <a:r>
              <a:rPr lang="en-US" sz="2800" dirty="0" err="1">
                <a:latin typeface="VNI-Avo" pitchFamily="2" charset="0"/>
                <a:cs typeface="Arial" pitchFamily="34" charset="0"/>
              </a:rPr>
              <a:t>laëng</a:t>
            </a:r>
            <a:r>
              <a:rPr lang="en-US" sz="2800" dirty="0">
                <a:latin typeface="VNI-Avo" pitchFamily="2" charset="0"/>
                <a:cs typeface="Arial" pitchFamily="34" charset="0"/>
              </a:rPr>
              <a:t> </a:t>
            </a:r>
            <a:r>
              <a:rPr lang="en-US" sz="2800" dirty="0" err="1">
                <a:latin typeface="VNI-Avo" pitchFamily="2" charset="0"/>
                <a:cs typeface="Arial" pitchFamily="34" charset="0"/>
              </a:rPr>
              <a:t>leõ</a:t>
            </a:r>
            <a:r>
              <a:rPr lang="en-US" sz="2800" dirty="0">
                <a:latin typeface="VNI-Avo" pitchFamily="2" charset="0"/>
                <a:cs typeface="Arial" pitchFamily="34" charset="0"/>
              </a:rPr>
              <a:t> </a:t>
            </a:r>
            <a:r>
              <a:rPr lang="en-US" sz="2800" dirty="0" err="1">
                <a:latin typeface="VNI-Avo" pitchFamily="2" charset="0"/>
                <a:cs typeface="Arial" pitchFamily="34" charset="0"/>
              </a:rPr>
              <a:t>ñi</a:t>
            </a:r>
            <a:r>
              <a:rPr lang="en-US" sz="2800" dirty="0">
                <a:latin typeface="VNI-Avo" pitchFamily="2" charset="0"/>
                <a:cs typeface="Arial" pitchFamily="34" charset="0"/>
              </a:rPr>
              <a:t> </a:t>
            </a:r>
            <a:r>
              <a:rPr lang="en-US" sz="2800" dirty="0" err="1">
                <a:latin typeface="VNI-Avo" pitchFamily="2" charset="0"/>
                <a:cs typeface="Arial" pitchFamily="34" charset="0"/>
              </a:rPr>
              <a:t>laøm</a:t>
            </a:r>
            <a:r>
              <a:rPr lang="en-US" sz="2800" dirty="0">
                <a:latin typeface="VNI-Avo" pitchFamily="2" charset="0"/>
                <a:cs typeface="Arial" pitchFamily="34" charset="0"/>
              </a:rPr>
              <a:t>. </a:t>
            </a:r>
            <a:r>
              <a:rPr lang="en-US" sz="2800" dirty="0" err="1">
                <a:latin typeface="VNI-Avo" pitchFamily="2" charset="0"/>
                <a:cs typeface="Arial" pitchFamily="34" charset="0"/>
              </a:rPr>
              <a:t>Noù</a:t>
            </a:r>
            <a:r>
              <a:rPr lang="en-US" sz="2800" dirty="0">
                <a:latin typeface="VNI-Avo" pitchFamily="2" charset="0"/>
                <a:cs typeface="Arial" pitchFamily="34" charset="0"/>
              </a:rPr>
              <a:t> </a:t>
            </a:r>
            <a:r>
              <a:rPr lang="en-US" sz="2800" dirty="0" err="1">
                <a:latin typeface="VNI-Avo" pitchFamily="2" charset="0"/>
                <a:cs typeface="Arial" pitchFamily="34" charset="0"/>
              </a:rPr>
              <a:t>veà</a:t>
            </a:r>
            <a:r>
              <a:rPr lang="en-US" sz="2800" dirty="0">
                <a:latin typeface="VNI-Avo" pitchFamily="2" charset="0"/>
                <a:cs typeface="Arial" pitchFamily="34" charset="0"/>
              </a:rPr>
              <a:t> </a:t>
            </a:r>
            <a:r>
              <a:rPr lang="en-US" sz="2800" dirty="0" err="1">
                <a:latin typeface="VNI-Avo" pitchFamily="2" charset="0"/>
                <a:cs typeface="Arial" pitchFamily="34" charset="0"/>
              </a:rPr>
              <a:t>khi</a:t>
            </a:r>
            <a:r>
              <a:rPr lang="en-US" sz="2800" dirty="0">
                <a:latin typeface="VNI-Avo" pitchFamily="2" charset="0"/>
                <a:cs typeface="Arial" pitchFamily="34" charset="0"/>
              </a:rPr>
              <a:t> </a:t>
            </a:r>
            <a:r>
              <a:rPr lang="en-US" sz="2800" dirty="0" err="1">
                <a:latin typeface="VNI-Avo" pitchFamily="2" charset="0"/>
                <a:cs typeface="Arial" pitchFamily="34" charset="0"/>
              </a:rPr>
              <a:t>taát</a:t>
            </a:r>
            <a:r>
              <a:rPr lang="en-US" sz="2800" dirty="0">
                <a:latin typeface="VNI-Avo" pitchFamily="2" charset="0"/>
                <a:cs typeface="Arial" pitchFamily="34" charset="0"/>
              </a:rPr>
              <a:t> </a:t>
            </a:r>
            <a:r>
              <a:rPr lang="en-US" sz="2800" dirty="0" err="1">
                <a:latin typeface="VNI-Avo" pitchFamily="2" charset="0"/>
                <a:cs typeface="Arial" pitchFamily="34" charset="0"/>
              </a:rPr>
              <a:t>caû</a:t>
            </a:r>
            <a:r>
              <a:rPr lang="en-US" sz="2800" dirty="0">
                <a:latin typeface="VNI-Avo" pitchFamily="2" charset="0"/>
                <a:cs typeface="Arial" pitchFamily="34" charset="0"/>
              </a:rPr>
              <a:t> </a:t>
            </a:r>
            <a:r>
              <a:rPr lang="en-US" sz="2800" dirty="0" err="1">
                <a:latin typeface="VNI-Avo" pitchFamily="2" charset="0"/>
                <a:cs typeface="Arial" pitchFamily="34" charset="0"/>
              </a:rPr>
              <a:t>ñaõ</a:t>
            </a:r>
            <a:r>
              <a:rPr lang="en-US" sz="2800" dirty="0">
                <a:latin typeface="VNI-Avo" pitchFamily="2" charset="0"/>
                <a:cs typeface="Arial" pitchFamily="34" charset="0"/>
              </a:rPr>
              <a:t> </a:t>
            </a:r>
            <a:r>
              <a:rPr lang="en-US" sz="2800" dirty="0" err="1">
                <a:latin typeface="VNI-Avo" pitchFamily="2" charset="0"/>
                <a:cs typeface="Arial" pitchFamily="34" charset="0"/>
              </a:rPr>
              <a:t>ngon</a:t>
            </a:r>
            <a:r>
              <a:rPr lang="en-US" sz="2800" dirty="0">
                <a:latin typeface="VNI-Avo" pitchFamily="2" charset="0"/>
                <a:cs typeface="Arial" pitchFamily="34" charset="0"/>
              </a:rPr>
              <a:t> </a:t>
            </a:r>
            <a:r>
              <a:rPr lang="en-US" sz="2800" dirty="0" err="1">
                <a:latin typeface="VNI-Avo" pitchFamily="2" charset="0"/>
                <a:cs typeface="Arial" pitchFamily="34" charset="0"/>
              </a:rPr>
              <a:t>giaác</a:t>
            </a:r>
            <a:r>
              <a:rPr lang="en-US" sz="2800" dirty="0">
                <a:latin typeface="VNI-Avo" pitchFamily="2" charset="0"/>
                <a:cs typeface="Arial" pitchFamily="34" charset="0"/>
              </a:rPr>
              <a:t>. </a:t>
            </a:r>
            <a:r>
              <a:rPr lang="en-US" sz="2800" dirty="0" err="1">
                <a:latin typeface="VNI-Avo" pitchFamily="2" charset="0"/>
                <a:cs typeface="Arial" pitchFamily="34" charset="0"/>
              </a:rPr>
              <a:t>Xe</a:t>
            </a:r>
            <a:r>
              <a:rPr lang="en-US" sz="2800" dirty="0">
                <a:latin typeface="VNI-Avo" pitchFamily="2" charset="0"/>
                <a:cs typeface="Arial" pitchFamily="34" charset="0"/>
              </a:rPr>
              <a:t> </a:t>
            </a:r>
            <a:r>
              <a:rPr lang="en-US" sz="2800" dirty="0" err="1">
                <a:latin typeface="VNI-Avo" pitchFamily="2" charset="0"/>
                <a:cs typeface="Arial" pitchFamily="34" charset="0"/>
              </a:rPr>
              <a:t>ñieän</a:t>
            </a:r>
            <a:r>
              <a:rPr lang="en-US" sz="2800" dirty="0">
                <a:latin typeface="VNI-Avo" pitchFamily="2" charset="0"/>
                <a:cs typeface="Arial" pitchFamily="34" charset="0"/>
              </a:rPr>
              <a:t>, </a:t>
            </a:r>
            <a:r>
              <a:rPr lang="en-US" sz="2800" dirty="0" err="1">
                <a:latin typeface="VNI-Avo" pitchFamily="2" charset="0"/>
                <a:cs typeface="Arial" pitchFamily="34" charset="0"/>
              </a:rPr>
              <a:t>xe</a:t>
            </a:r>
            <a:r>
              <a:rPr lang="en-US" sz="2800" dirty="0">
                <a:latin typeface="VNI-Avo" pitchFamily="2" charset="0"/>
                <a:cs typeface="Arial" pitchFamily="34" charset="0"/>
              </a:rPr>
              <a:t> </a:t>
            </a:r>
            <a:r>
              <a:rPr lang="en-US" sz="2800" dirty="0" err="1">
                <a:latin typeface="VNI-Avo" pitchFamily="2" charset="0"/>
                <a:cs typeface="Arial" pitchFamily="34" charset="0"/>
              </a:rPr>
              <a:t>teùc</a:t>
            </a:r>
            <a:r>
              <a:rPr lang="en-US" sz="2800" dirty="0">
                <a:latin typeface="VNI-Avo" pitchFamily="2" charset="0"/>
                <a:cs typeface="Arial" pitchFamily="34" charset="0"/>
              </a:rPr>
              <a:t> </a:t>
            </a:r>
            <a:r>
              <a:rPr lang="en-US" sz="2800" dirty="0" err="1">
                <a:latin typeface="VNI-Avo" pitchFamily="2" charset="0"/>
                <a:cs typeface="Arial" pitchFamily="34" charset="0"/>
              </a:rPr>
              <a:t>caèn</a:t>
            </a:r>
            <a:r>
              <a:rPr lang="en-US" sz="2800" dirty="0">
                <a:latin typeface="VNI-Avo" pitchFamily="2" charset="0"/>
                <a:cs typeface="Arial" pitchFamily="34" charset="0"/>
              </a:rPr>
              <a:t> </a:t>
            </a:r>
            <a:r>
              <a:rPr lang="en-US" sz="2800" dirty="0" err="1">
                <a:latin typeface="VNI-Avo" pitchFamily="2" charset="0"/>
                <a:cs typeface="Arial" pitchFamily="34" charset="0"/>
              </a:rPr>
              <a:t>nhaèn</a:t>
            </a:r>
            <a:r>
              <a:rPr lang="en-US" sz="2800" dirty="0">
                <a:latin typeface="VNI-Avo" pitchFamily="2" charset="0"/>
                <a:cs typeface="Arial" pitchFamily="34" charset="0"/>
              </a:rPr>
              <a:t>: “</a:t>
            </a:r>
            <a:r>
              <a:rPr lang="en-US" sz="2800" dirty="0" err="1">
                <a:latin typeface="VNI-Avo" pitchFamily="2" charset="0"/>
                <a:cs typeface="Arial" pitchFamily="34" charset="0"/>
              </a:rPr>
              <a:t>Baån</a:t>
            </a:r>
            <a:r>
              <a:rPr lang="en-US" sz="2800" dirty="0">
                <a:latin typeface="VNI-Avo" pitchFamily="2" charset="0"/>
                <a:cs typeface="Arial" pitchFamily="34" charset="0"/>
              </a:rPr>
              <a:t> </a:t>
            </a:r>
            <a:r>
              <a:rPr lang="en-US" sz="2800" dirty="0" err="1">
                <a:latin typeface="VNI-Avo" pitchFamily="2" charset="0"/>
                <a:cs typeface="Arial" pitchFamily="34" charset="0"/>
              </a:rPr>
              <a:t>quaù</a:t>
            </a:r>
            <a:r>
              <a:rPr lang="en-US" sz="2800" dirty="0">
                <a:latin typeface="VNI-Avo" pitchFamily="2" charset="0"/>
                <a:cs typeface="Arial" pitchFamily="34" charset="0"/>
              </a:rPr>
              <a:t>!”.</a:t>
            </a:r>
          </a:p>
          <a:p>
            <a:pPr algn="just">
              <a:lnSpc>
                <a:spcPct val="150000"/>
              </a:lnSpc>
            </a:pPr>
            <a:r>
              <a:rPr lang="en-US" sz="2800" dirty="0">
                <a:latin typeface="VNI-Avo" pitchFamily="2" charset="0"/>
                <a:cs typeface="Arial" pitchFamily="34" charset="0"/>
              </a:rPr>
              <a:t>	</a:t>
            </a:r>
            <a:r>
              <a:rPr lang="en-US" sz="2800" dirty="0" err="1">
                <a:latin typeface="VNI-Avo" pitchFamily="2" charset="0"/>
                <a:cs typeface="Arial" pitchFamily="34" charset="0"/>
              </a:rPr>
              <a:t>Moät</a:t>
            </a:r>
            <a:r>
              <a:rPr lang="en-US" sz="2800" dirty="0">
                <a:latin typeface="VNI-Avo" pitchFamily="2" charset="0"/>
                <a:cs typeface="Arial" pitchFamily="34" charset="0"/>
              </a:rPr>
              <a:t> </a:t>
            </a:r>
            <a:r>
              <a:rPr lang="en-US" sz="2800" dirty="0" err="1">
                <a:latin typeface="VNI-Avo" pitchFamily="2" charset="0"/>
                <a:cs typeface="Arial" pitchFamily="34" charset="0"/>
              </a:rPr>
              <a:t>ñeâm</a:t>
            </a:r>
            <a:r>
              <a:rPr lang="en-US" sz="2800" dirty="0">
                <a:latin typeface="VNI-Avo" pitchFamily="2" charset="0"/>
                <a:cs typeface="Arial" pitchFamily="34" charset="0"/>
              </a:rPr>
              <a:t> </a:t>
            </a:r>
            <a:r>
              <a:rPr lang="en-US" sz="2800" dirty="0" err="1">
                <a:latin typeface="VNI-Avo" pitchFamily="2" charset="0"/>
                <a:cs typeface="Arial" pitchFamily="34" charset="0"/>
              </a:rPr>
              <a:t>möa</a:t>
            </a:r>
            <a:r>
              <a:rPr lang="en-US" sz="2800" dirty="0">
                <a:latin typeface="VNI-Avo" pitchFamily="2" charset="0"/>
                <a:cs typeface="Arial" pitchFamily="34" charset="0"/>
              </a:rPr>
              <a:t> to, </a:t>
            </a:r>
            <a:r>
              <a:rPr lang="en-US" sz="2800" dirty="0" err="1">
                <a:latin typeface="VNI-Avo" pitchFamily="2" charset="0"/>
                <a:cs typeface="Arial" pitchFamily="34" charset="0"/>
              </a:rPr>
              <a:t>phoá</a:t>
            </a:r>
            <a:r>
              <a:rPr lang="en-US" sz="2800" dirty="0">
                <a:latin typeface="VNI-Avo" pitchFamily="2" charset="0"/>
                <a:cs typeface="Arial" pitchFamily="34" charset="0"/>
              </a:rPr>
              <a:t> </a:t>
            </a:r>
            <a:r>
              <a:rPr lang="en-US" sz="2800" dirty="0" err="1">
                <a:latin typeface="VNI-Avo" pitchFamily="2" charset="0"/>
                <a:cs typeface="Arial" pitchFamily="34" charset="0"/>
              </a:rPr>
              <a:t>xaù</a:t>
            </a:r>
            <a:r>
              <a:rPr lang="en-US" sz="2800" dirty="0">
                <a:latin typeface="VNI-Avo" pitchFamily="2" charset="0"/>
                <a:cs typeface="Arial" pitchFamily="34" charset="0"/>
              </a:rPr>
              <a:t> </a:t>
            </a:r>
            <a:r>
              <a:rPr lang="en-US" sz="2800" dirty="0" err="1">
                <a:latin typeface="VNI-Avo" pitchFamily="2" charset="0"/>
                <a:cs typeface="Arial" pitchFamily="34" charset="0"/>
              </a:rPr>
              <a:t>ngaäp</a:t>
            </a:r>
            <a:r>
              <a:rPr lang="en-US" sz="2800" dirty="0">
                <a:latin typeface="VNI-Avo" pitchFamily="2" charset="0"/>
                <a:cs typeface="Arial" pitchFamily="34" charset="0"/>
              </a:rPr>
              <a:t> </a:t>
            </a:r>
            <a:r>
              <a:rPr lang="en-US" sz="2800" dirty="0" err="1">
                <a:latin typeface="VNI-Avo" pitchFamily="2" charset="0"/>
                <a:cs typeface="Arial" pitchFamily="34" charset="0"/>
              </a:rPr>
              <a:t>raùc</a:t>
            </a:r>
            <a:r>
              <a:rPr lang="en-US" sz="2800" dirty="0">
                <a:latin typeface="VNI-Avo" pitchFamily="2" charset="0"/>
                <a:cs typeface="Arial" pitchFamily="34" charset="0"/>
              </a:rPr>
              <a:t>. </a:t>
            </a:r>
            <a:r>
              <a:rPr lang="en-US" sz="2800" dirty="0" err="1">
                <a:latin typeface="VNI-Avo" pitchFamily="2" charset="0"/>
                <a:cs typeface="Arial" pitchFamily="34" charset="0"/>
              </a:rPr>
              <a:t>Xe</a:t>
            </a:r>
            <a:r>
              <a:rPr lang="en-US" sz="2800" dirty="0">
                <a:latin typeface="VNI-Avo" pitchFamily="2" charset="0"/>
                <a:cs typeface="Arial" pitchFamily="34" charset="0"/>
              </a:rPr>
              <a:t> </a:t>
            </a:r>
            <a:r>
              <a:rPr lang="en-US" sz="2800" dirty="0" err="1">
                <a:latin typeface="VNI-Avo" pitchFamily="2" charset="0"/>
                <a:cs typeface="Arial" pitchFamily="34" charset="0"/>
              </a:rPr>
              <a:t>ñieän</a:t>
            </a:r>
            <a:r>
              <a:rPr lang="en-US" sz="2800" dirty="0">
                <a:latin typeface="VNI-Avo" pitchFamily="2" charset="0"/>
                <a:cs typeface="Arial" pitchFamily="34" charset="0"/>
              </a:rPr>
              <a:t>, </a:t>
            </a:r>
            <a:r>
              <a:rPr lang="en-US" sz="2800" dirty="0" err="1">
                <a:latin typeface="VNI-Avo" pitchFamily="2" charset="0"/>
                <a:cs typeface="Arial" pitchFamily="34" charset="0"/>
              </a:rPr>
              <a:t>xe</a:t>
            </a:r>
            <a:r>
              <a:rPr lang="en-US" sz="2800" dirty="0">
                <a:latin typeface="VNI-Avo" pitchFamily="2" charset="0"/>
                <a:cs typeface="Arial" pitchFamily="34" charset="0"/>
              </a:rPr>
              <a:t> </a:t>
            </a:r>
            <a:r>
              <a:rPr lang="en-US" sz="2800" dirty="0" err="1">
                <a:latin typeface="VNI-Avo" pitchFamily="2" charset="0"/>
                <a:cs typeface="Arial" pitchFamily="34" charset="0"/>
              </a:rPr>
              <a:t>taùc</a:t>
            </a:r>
            <a:r>
              <a:rPr lang="en-US" sz="2800" dirty="0">
                <a:latin typeface="VNI-Avo" pitchFamily="2" charset="0"/>
                <a:cs typeface="Arial" pitchFamily="34" charset="0"/>
              </a:rPr>
              <a:t> lo </a:t>
            </a:r>
            <a:r>
              <a:rPr lang="en-US" sz="2800" dirty="0" err="1">
                <a:latin typeface="VNI-Avo" pitchFamily="2" charset="0"/>
                <a:cs typeface="Arial" pitchFamily="34" charset="0"/>
              </a:rPr>
              <a:t>laéng</a:t>
            </a:r>
            <a:r>
              <a:rPr lang="en-US" sz="2800" dirty="0">
                <a:latin typeface="VNI-Avo" pitchFamily="2" charset="0"/>
                <a:cs typeface="Arial" pitchFamily="34" charset="0"/>
              </a:rPr>
              <a:t> </a:t>
            </a:r>
            <a:r>
              <a:rPr lang="en-US" sz="2800" dirty="0" err="1">
                <a:latin typeface="VNI-Avo" pitchFamily="2" charset="0"/>
                <a:cs typeface="Arial" pitchFamily="34" charset="0"/>
              </a:rPr>
              <a:t>nhìn</a:t>
            </a:r>
            <a:r>
              <a:rPr lang="en-US" sz="2800" dirty="0">
                <a:latin typeface="VNI-Avo" pitchFamily="2" charset="0"/>
                <a:cs typeface="Arial" pitchFamily="34" charset="0"/>
              </a:rPr>
              <a:t>.</a:t>
            </a:r>
          </a:p>
          <a:p>
            <a:pPr algn="just">
              <a:lnSpc>
                <a:spcPct val="150000"/>
              </a:lnSpc>
            </a:pPr>
            <a:r>
              <a:rPr lang="en-US" sz="2800" dirty="0">
                <a:latin typeface="VNI-Avo" pitchFamily="2" charset="0"/>
                <a:cs typeface="Arial" pitchFamily="34" charset="0"/>
              </a:rPr>
              <a:t>	</a:t>
            </a:r>
            <a:r>
              <a:rPr lang="en-US" sz="2800" dirty="0" err="1">
                <a:latin typeface="VNI-Avo" pitchFamily="2" charset="0"/>
                <a:cs typeface="Arial" pitchFamily="34" charset="0"/>
              </a:rPr>
              <a:t>Theá</a:t>
            </a:r>
            <a:r>
              <a:rPr lang="en-US" sz="2800" dirty="0">
                <a:latin typeface="VNI-Avo" pitchFamily="2" charset="0"/>
                <a:cs typeface="Arial" pitchFamily="34" charset="0"/>
              </a:rPr>
              <a:t> </a:t>
            </a:r>
            <a:r>
              <a:rPr lang="en-US" sz="2800" dirty="0" err="1">
                <a:latin typeface="VNI-Avo" pitchFamily="2" charset="0"/>
                <a:cs typeface="Arial" pitchFamily="34" charset="0"/>
              </a:rPr>
              <a:t>maø</a:t>
            </a:r>
            <a:r>
              <a:rPr lang="en-US" sz="2800" dirty="0">
                <a:latin typeface="VNI-Avo" pitchFamily="2" charset="0"/>
                <a:cs typeface="Arial" pitchFamily="34" charset="0"/>
              </a:rPr>
              <a:t> </a:t>
            </a:r>
            <a:r>
              <a:rPr lang="en-US" sz="2800" dirty="0" err="1">
                <a:latin typeface="VNI-Avo" pitchFamily="2" charset="0"/>
                <a:cs typeface="Arial" pitchFamily="34" charset="0"/>
              </a:rPr>
              <a:t>saùng</a:t>
            </a:r>
            <a:r>
              <a:rPr lang="en-US" sz="2800" dirty="0">
                <a:latin typeface="VNI-Avo" pitchFamily="2" charset="0"/>
                <a:cs typeface="Arial" pitchFamily="34" charset="0"/>
              </a:rPr>
              <a:t> </a:t>
            </a:r>
            <a:r>
              <a:rPr lang="en-US" sz="2800" dirty="0" err="1">
                <a:latin typeface="VNI-Avo" pitchFamily="2" charset="0"/>
                <a:cs typeface="Arial" pitchFamily="34" charset="0"/>
              </a:rPr>
              <a:t>sôùm</a:t>
            </a:r>
            <a:r>
              <a:rPr lang="en-US" sz="2800" dirty="0">
                <a:latin typeface="VNI-Avo" pitchFamily="2" charset="0"/>
                <a:cs typeface="Arial" pitchFamily="34" charset="0"/>
              </a:rPr>
              <a:t>, </a:t>
            </a:r>
            <a:r>
              <a:rPr lang="en-US" sz="2800" dirty="0" err="1">
                <a:latin typeface="VNI-Avo" pitchFamily="2" charset="0"/>
                <a:cs typeface="Arial" pitchFamily="34" charset="0"/>
              </a:rPr>
              <a:t>phoá</a:t>
            </a:r>
            <a:r>
              <a:rPr lang="en-US" sz="2800" dirty="0">
                <a:latin typeface="VNI-Avo" pitchFamily="2" charset="0"/>
                <a:cs typeface="Arial" pitchFamily="34" charset="0"/>
              </a:rPr>
              <a:t> </a:t>
            </a:r>
            <a:r>
              <a:rPr lang="en-US" sz="2800" dirty="0" err="1">
                <a:latin typeface="VNI-Avo" pitchFamily="2" charset="0"/>
                <a:cs typeface="Arial" pitchFamily="34" charset="0"/>
              </a:rPr>
              <a:t>xaù</a:t>
            </a:r>
            <a:r>
              <a:rPr lang="en-US" sz="2800" dirty="0">
                <a:latin typeface="VNI-Avo" pitchFamily="2" charset="0"/>
                <a:cs typeface="Arial" pitchFamily="34" charset="0"/>
              </a:rPr>
              <a:t> </a:t>
            </a:r>
            <a:r>
              <a:rPr lang="en-US" sz="2800" dirty="0" err="1">
                <a:latin typeface="VNI-Avo" pitchFamily="2" charset="0"/>
                <a:cs typeface="Arial" pitchFamily="34" charset="0"/>
              </a:rPr>
              <a:t>ñaõ</a:t>
            </a:r>
            <a:r>
              <a:rPr lang="en-US" sz="2800" dirty="0">
                <a:latin typeface="VNI-Avo" pitchFamily="2" charset="0"/>
                <a:cs typeface="Arial" pitchFamily="34" charset="0"/>
              </a:rPr>
              <a:t> </a:t>
            </a:r>
            <a:r>
              <a:rPr lang="en-US" sz="2800" dirty="0" err="1">
                <a:latin typeface="VNI-Avo" pitchFamily="2" charset="0"/>
                <a:cs typeface="Arial" pitchFamily="34" charset="0"/>
              </a:rPr>
              <a:t>heát</a:t>
            </a:r>
            <a:r>
              <a:rPr lang="en-US" sz="2800" dirty="0">
                <a:latin typeface="VNI-Avo" pitchFamily="2" charset="0"/>
                <a:cs typeface="Arial" pitchFamily="34" charset="0"/>
              </a:rPr>
              <a:t> </a:t>
            </a:r>
            <a:r>
              <a:rPr lang="en-US" sz="2800" dirty="0" err="1">
                <a:latin typeface="VNI-Avo" pitchFamily="2" charset="0"/>
                <a:cs typeface="Arial" pitchFamily="34" charset="0"/>
              </a:rPr>
              <a:t>raùc</a:t>
            </a:r>
            <a:r>
              <a:rPr lang="en-US" sz="2800" dirty="0">
                <a:latin typeface="VNI-Avo" pitchFamily="2" charset="0"/>
                <a:cs typeface="Arial" pitchFamily="34" charset="0"/>
              </a:rPr>
              <a:t>. </a:t>
            </a:r>
            <a:r>
              <a:rPr lang="en-US" sz="2800" dirty="0" err="1">
                <a:latin typeface="VNI-Avo" pitchFamily="2" charset="0"/>
                <a:cs typeface="Arial" pitchFamily="34" charset="0"/>
              </a:rPr>
              <a:t>Nhìn</a:t>
            </a:r>
            <a:r>
              <a:rPr lang="en-US" sz="2800" dirty="0">
                <a:latin typeface="VNI-Avo" pitchFamily="2" charset="0"/>
                <a:cs typeface="Arial" pitchFamily="34" charset="0"/>
              </a:rPr>
              <a:t> </a:t>
            </a:r>
            <a:r>
              <a:rPr lang="en-US" sz="2800" dirty="0" err="1">
                <a:latin typeface="VNI-Avo" pitchFamily="2" charset="0"/>
                <a:cs typeface="Arial" pitchFamily="34" charset="0"/>
              </a:rPr>
              <a:t>xe</a:t>
            </a:r>
            <a:r>
              <a:rPr lang="en-US" sz="2800" dirty="0">
                <a:latin typeface="VNI-Avo" pitchFamily="2" charset="0"/>
                <a:cs typeface="Arial" pitchFamily="34" charset="0"/>
              </a:rPr>
              <a:t> </a:t>
            </a:r>
            <a:r>
              <a:rPr lang="en-US" sz="2800" dirty="0" err="1">
                <a:latin typeface="VNI-Avo" pitchFamily="2" charset="0"/>
                <a:cs typeface="Arial" pitchFamily="34" charset="0"/>
              </a:rPr>
              <a:t>raùc</a:t>
            </a:r>
            <a:r>
              <a:rPr lang="en-US" sz="2800" dirty="0">
                <a:latin typeface="VNI-Avo" pitchFamily="2" charset="0"/>
                <a:cs typeface="Arial" pitchFamily="34" charset="0"/>
              </a:rPr>
              <a:t> bon </a:t>
            </a:r>
            <a:r>
              <a:rPr lang="en-US" sz="2800" dirty="0" err="1">
                <a:latin typeface="VNI-Avo" pitchFamily="2" charset="0"/>
                <a:cs typeface="Arial" pitchFamily="34" charset="0"/>
              </a:rPr>
              <a:t>bon</a:t>
            </a:r>
            <a:r>
              <a:rPr lang="en-US" sz="2800" dirty="0">
                <a:latin typeface="VNI-Avo" pitchFamily="2" charset="0"/>
                <a:cs typeface="Arial" pitchFamily="34" charset="0"/>
              </a:rPr>
              <a:t> </a:t>
            </a:r>
            <a:r>
              <a:rPr lang="en-US" sz="2800" dirty="0" err="1">
                <a:latin typeface="VNI-Avo" pitchFamily="2" charset="0"/>
                <a:cs typeface="Arial" pitchFamily="34" charset="0"/>
              </a:rPr>
              <a:t>chôû</a:t>
            </a:r>
            <a:r>
              <a:rPr lang="en-US" sz="2800" dirty="0">
                <a:latin typeface="VNI-Avo" pitchFamily="2" charset="0"/>
                <a:cs typeface="Arial" pitchFamily="34" charset="0"/>
              </a:rPr>
              <a:t> </a:t>
            </a:r>
            <a:r>
              <a:rPr lang="en-US" sz="2800" dirty="0" err="1">
                <a:latin typeface="VNI-Avo" pitchFamily="2" charset="0"/>
                <a:cs typeface="Arial" pitchFamily="34" charset="0"/>
              </a:rPr>
              <a:t>raùc</a:t>
            </a:r>
            <a:r>
              <a:rPr lang="en-US" sz="2800" dirty="0">
                <a:latin typeface="VNI-Avo" pitchFamily="2" charset="0"/>
                <a:cs typeface="Arial" pitchFamily="34" charset="0"/>
              </a:rPr>
              <a:t>, </a:t>
            </a:r>
            <a:r>
              <a:rPr lang="en-US" sz="2800" dirty="0" err="1">
                <a:latin typeface="VNI-Avo" pitchFamily="2" charset="0"/>
                <a:cs typeface="Arial" pitchFamily="34" charset="0"/>
              </a:rPr>
              <a:t>xe</a:t>
            </a:r>
            <a:r>
              <a:rPr lang="en-US" sz="2800" dirty="0">
                <a:latin typeface="VNI-Avo" pitchFamily="2" charset="0"/>
                <a:cs typeface="Arial" pitchFamily="34" charset="0"/>
              </a:rPr>
              <a:t> </a:t>
            </a:r>
            <a:r>
              <a:rPr lang="en-US" sz="2800" dirty="0" err="1">
                <a:latin typeface="VNI-Avo" pitchFamily="2" charset="0"/>
                <a:cs typeface="Arial" pitchFamily="34" charset="0"/>
              </a:rPr>
              <a:t>teùc</a:t>
            </a:r>
            <a:r>
              <a:rPr lang="en-US" sz="2800" dirty="0">
                <a:latin typeface="VNI-Avo" pitchFamily="2" charset="0"/>
                <a:cs typeface="Arial" pitchFamily="34" charset="0"/>
              </a:rPr>
              <a:t> </a:t>
            </a:r>
            <a:r>
              <a:rPr lang="en-US" sz="2800" dirty="0" err="1">
                <a:latin typeface="VNI-Avo" pitchFamily="2" charset="0"/>
                <a:cs typeface="Arial" pitchFamily="34" charset="0"/>
              </a:rPr>
              <a:t>hôùn</a:t>
            </a:r>
            <a:r>
              <a:rPr lang="en-US" sz="2800" dirty="0">
                <a:latin typeface="VNI-Avo" pitchFamily="2" charset="0"/>
                <a:cs typeface="Arial" pitchFamily="34" charset="0"/>
              </a:rPr>
              <a:t> </a:t>
            </a:r>
            <a:r>
              <a:rPr lang="en-US" sz="2800" dirty="0" err="1">
                <a:latin typeface="VNI-Avo" pitchFamily="2" charset="0"/>
                <a:cs typeface="Arial" pitchFamily="34" charset="0"/>
              </a:rPr>
              <a:t>hôû</a:t>
            </a:r>
            <a:r>
              <a:rPr lang="en-US" sz="2800" dirty="0">
                <a:latin typeface="VNI-Avo" pitchFamily="2" charset="0"/>
                <a:cs typeface="Arial" pitchFamily="34" charset="0"/>
              </a:rPr>
              <a:t>, </a:t>
            </a:r>
            <a:r>
              <a:rPr lang="en-US" sz="2800" dirty="0" err="1">
                <a:latin typeface="VNI-Avo" pitchFamily="2" charset="0"/>
                <a:cs typeface="Arial" pitchFamily="34" charset="0"/>
              </a:rPr>
              <a:t>xe</a:t>
            </a:r>
            <a:r>
              <a:rPr lang="en-US" sz="2800" dirty="0">
                <a:latin typeface="VNI-Avo" pitchFamily="2" charset="0"/>
                <a:cs typeface="Arial" pitchFamily="34" charset="0"/>
              </a:rPr>
              <a:t> </a:t>
            </a:r>
            <a:r>
              <a:rPr lang="en-US" sz="2800" dirty="0" err="1">
                <a:latin typeface="VNI-Avo" pitchFamily="2" charset="0"/>
                <a:cs typeface="Arial" pitchFamily="34" charset="0"/>
              </a:rPr>
              <a:t>ñieän</a:t>
            </a:r>
            <a:r>
              <a:rPr lang="en-US" sz="2800" dirty="0">
                <a:latin typeface="VNI-Avo" pitchFamily="2" charset="0"/>
                <a:cs typeface="Arial" pitchFamily="34" charset="0"/>
              </a:rPr>
              <a:t> </a:t>
            </a:r>
            <a:r>
              <a:rPr lang="en-US" sz="2800" dirty="0" err="1">
                <a:latin typeface="VNI-Avo" pitchFamily="2" charset="0"/>
                <a:cs typeface="Arial" pitchFamily="34" charset="0"/>
              </a:rPr>
              <a:t>leng</a:t>
            </a:r>
            <a:r>
              <a:rPr lang="en-US" sz="2800" dirty="0">
                <a:latin typeface="VNI-Avo" pitchFamily="2" charset="0"/>
                <a:cs typeface="Arial" pitchFamily="34" charset="0"/>
              </a:rPr>
              <a:t> </a:t>
            </a:r>
            <a:r>
              <a:rPr lang="en-US" sz="2800" dirty="0" err="1">
                <a:latin typeface="VNI-Avo" pitchFamily="2" charset="0"/>
                <a:cs typeface="Arial" pitchFamily="34" charset="0"/>
              </a:rPr>
              <a:t>keng</a:t>
            </a:r>
            <a:r>
              <a:rPr lang="en-US" sz="2800" dirty="0">
                <a:latin typeface="VNI-Avo" pitchFamily="2" charset="0"/>
                <a:cs typeface="Arial" pitchFamily="34" charset="0"/>
              </a:rPr>
              <a:t>: “</a:t>
            </a:r>
            <a:r>
              <a:rPr lang="en-US" sz="2800" dirty="0" err="1">
                <a:latin typeface="VNI-Avo" pitchFamily="2" charset="0"/>
                <a:cs typeface="Arial" pitchFamily="34" charset="0"/>
              </a:rPr>
              <a:t>Caûm</a:t>
            </a:r>
            <a:r>
              <a:rPr lang="en-US" sz="2800" dirty="0">
                <a:latin typeface="VNI-Avo" pitchFamily="2" charset="0"/>
                <a:cs typeface="Arial" pitchFamily="34" charset="0"/>
              </a:rPr>
              <a:t> </a:t>
            </a:r>
            <a:r>
              <a:rPr lang="en-US" sz="2800" dirty="0" err="1">
                <a:latin typeface="VNI-Avo" pitchFamily="2" charset="0"/>
                <a:cs typeface="Arial" pitchFamily="34" charset="0"/>
              </a:rPr>
              <a:t>ôn</a:t>
            </a:r>
            <a:r>
              <a:rPr lang="en-US" sz="2800" dirty="0">
                <a:latin typeface="VNI-Avo" pitchFamily="2" charset="0"/>
                <a:cs typeface="Arial" pitchFamily="34" charset="0"/>
              </a:rPr>
              <a:t> </a:t>
            </a:r>
            <a:r>
              <a:rPr lang="en-US" sz="2800" dirty="0" err="1">
                <a:latin typeface="VNI-Avo" pitchFamily="2" charset="0"/>
                <a:cs typeface="Arial" pitchFamily="34" charset="0"/>
              </a:rPr>
              <a:t>baïn</a:t>
            </a:r>
            <a:r>
              <a:rPr lang="en-US" sz="2800" dirty="0">
                <a:latin typeface="VNI-Avo" pitchFamily="2" charset="0"/>
                <a:cs typeface="Arial" pitchFamily="34" charset="0"/>
              </a:rPr>
              <a:t> </a:t>
            </a:r>
            <a:r>
              <a:rPr lang="en-US" sz="2800" dirty="0" err="1">
                <a:latin typeface="VNI-Avo" pitchFamily="2" charset="0"/>
                <a:cs typeface="Arial" pitchFamily="34" charset="0"/>
              </a:rPr>
              <a:t>nheù</a:t>
            </a:r>
            <a:r>
              <a:rPr lang="en-US" sz="2800" dirty="0">
                <a:latin typeface="VNI-Avo" pitchFamily="2" charset="0"/>
                <a:cs typeface="Arial" pitchFamily="34" charset="0"/>
              </a:rPr>
              <a:t>!”.</a:t>
            </a:r>
          </a:p>
        </p:txBody>
      </p:sp>
    </p:spTree>
    <p:extLst>
      <p:ext uri="{BB962C8B-B14F-4D97-AF65-F5344CB8AC3E}">
        <p14:creationId xmlns:p14="http://schemas.microsoft.com/office/powerpoint/2010/main" val="342442565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1926167" y="4127500"/>
            <a:ext cx="5450417" cy="740833"/>
            <a:chOff x="0" y="3257"/>
            <a:chExt cx="5952" cy="1063"/>
          </a:xfrm>
        </p:grpSpPr>
        <p:pic>
          <p:nvPicPr>
            <p:cNvPr id="25612" name="Picture 3" descr="Khuon nhac"/>
            <p:cNvPicPr>
              <a:picLocks noChangeAspect="1" noChangeArrowheads="1" noCrop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3257"/>
              <a:ext cx="1488" cy="10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5613" name="Picture 4" descr="Khuon nhac"/>
            <p:cNvPicPr>
              <a:picLocks noChangeAspect="1" noChangeArrowheads="1" noCrop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88" y="3257"/>
              <a:ext cx="1488" cy="10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5614" name="Picture 5" descr="Khuon nhac"/>
            <p:cNvPicPr>
              <a:picLocks noChangeAspect="1" noChangeArrowheads="1" noCrop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76" y="3257"/>
              <a:ext cx="1488" cy="10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5615" name="Picture 6" descr="Khuon nhac"/>
            <p:cNvPicPr>
              <a:picLocks noChangeAspect="1" noChangeArrowheads="1" noCrop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64" y="3257"/>
              <a:ext cx="1488" cy="10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7" name="Picture 8" descr="bunny_thumping_foot_md_clr"/>
          <p:cNvPicPr>
            <a:picLocks noChangeAspect="1" noChangeArrowheads="1" noCrop="1"/>
          </p:cNvPicPr>
          <p:nvPr/>
        </p:nvPicPr>
        <p:blipFill>
          <a:blip r:embed="rId4">
            <a:lum contras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9500" y="1852083"/>
            <a:ext cx="1962327" cy="21166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04" name="WordArt 9"/>
          <p:cNvSpPr>
            <a:spLocks noChangeArrowheads="1" noChangeShapeType="1" noTextEdit="1"/>
          </p:cNvSpPr>
          <p:nvPr/>
        </p:nvSpPr>
        <p:spPr bwMode="auto">
          <a:xfrm>
            <a:off x="2402417" y="687918"/>
            <a:ext cx="4762500" cy="961319"/>
          </a:xfrm>
          <a:prstGeom prst="rect">
            <a:avLst/>
          </a:prstGeom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</a:bodyPr>
          <a:lstStyle/>
          <a:p>
            <a:pPr algn="ctr" defTabSz="63495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500" kern="10">
                <a:ln w="9525">
                  <a:solidFill>
                    <a:srgbClr val="008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F0000"/>
                    </a:gs>
                    <a:gs pos="100000">
                      <a:srgbClr val="760000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107763" dir="2700000" algn="ctr" rotWithShape="0">
                    <a:srgbClr val="C0C0C0">
                      <a:alpha val="50000"/>
                    </a:srgbClr>
                  </a:outerShdw>
                </a:effectLst>
                <a:latin typeface=".VnArial" panose="020B7200000000000000" pitchFamily="34" charset="0"/>
              </a:rPr>
              <a:t>NghØ gi÷a tiết</a:t>
            </a:r>
          </a:p>
        </p:txBody>
      </p:sp>
      <p:pic>
        <p:nvPicPr>
          <p:cNvPr id="10" name="Picture 11" descr="bunny_thumping_foot_md_clr"/>
          <p:cNvPicPr>
            <a:picLocks noChangeAspect="1" noChangeArrowheads="1" noCrop="1"/>
          </p:cNvPicPr>
          <p:nvPr/>
        </p:nvPicPr>
        <p:blipFill>
          <a:blip r:embed="rId4">
            <a:lum contras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96583" y="1852083"/>
            <a:ext cx="1962327" cy="21166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2" descr="bunny_thumping_foot_md_clr"/>
          <p:cNvPicPr>
            <a:picLocks noChangeAspect="1" noChangeArrowheads="1" noCrop="1"/>
          </p:cNvPicPr>
          <p:nvPr/>
        </p:nvPicPr>
        <p:blipFill>
          <a:blip r:embed="rId4">
            <a:lum contras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5090" y="1852083"/>
            <a:ext cx="1962327" cy="21166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52" descr="DSTARS-P"/>
          <p:cNvPicPr>
            <a:picLocks noChangeAspect="1" noChangeArrowheads="1" noCrop="1"/>
          </p:cNvPicPr>
          <p:nvPr/>
        </p:nvPicPr>
        <p:blipFill>
          <a:blip r:embed="rId5">
            <a:lum contrast="-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7002" y="424436"/>
            <a:ext cx="1254566" cy="12688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52" descr="DSTARS-P"/>
          <p:cNvPicPr>
            <a:picLocks noChangeAspect="1" noChangeArrowheads="1" noCrop="1"/>
          </p:cNvPicPr>
          <p:nvPr/>
        </p:nvPicPr>
        <p:blipFill>
          <a:blip r:embed="rId5">
            <a:lum contrast="-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92435" y="530270"/>
            <a:ext cx="1254566" cy="12688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11" name="Picture 52" descr="DSTARS-P"/>
          <p:cNvPicPr>
            <a:picLocks noChangeAspect="1" noChangeArrowheads="1" noCrop="1"/>
          </p:cNvPicPr>
          <p:nvPr/>
        </p:nvPicPr>
        <p:blipFill>
          <a:blip r:embed="rId5">
            <a:lum contrast="-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25335" y="318603"/>
            <a:ext cx="1254566" cy="12688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817948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2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6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1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1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1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1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130628" y="56029"/>
            <a:ext cx="380274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.VnAvant" pitchFamily="34" charset="0"/>
              </a:rPr>
              <a:t>3. </a:t>
            </a:r>
            <a:r>
              <a:rPr lang="en-US" sz="2800" b="1" dirty="0" err="1">
                <a:solidFill>
                  <a:srgbClr val="FF0000"/>
                </a:solidFill>
                <a:latin typeface=".VnAvant" pitchFamily="34" charset="0"/>
              </a:rPr>
              <a:t>TËp</a:t>
            </a:r>
            <a:r>
              <a:rPr lang="en-US" sz="2800" b="1" dirty="0">
                <a:solidFill>
                  <a:srgbClr val="FF0000"/>
                </a:solidFill>
                <a:latin typeface=".VnAvant" pitchFamily="34" charset="0"/>
              </a:rPr>
              <a:t> ®</a:t>
            </a:r>
            <a:r>
              <a:rPr lang="en-US" sz="2800" b="1" dirty="0" err="1">
                <a:solidFill>
                  <a:srgbClr val="FF0000"/>
                </a:solidFill>
                <a:latin typeface=".VnAvant" pitchFamily="34" charset="0"/>
              </a:rPr>
              <a:t>äc</a:t>
            </a:r>
            <a:r>
              <a:rPr lang="en-US" sz="2800" b="1" dirty="0">
                <a:solidFill>
                  <a:srgbClr val="FF0000"/>
                </a:solidFill>
                <a:latin typeface=".VnAvant" pitchFamily="34" charset="0"/>
              </a:rPr>
              <a:t>: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4163057" y="15573"/>
            <a:ext cx="134043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b="1" dirty="0" err="1">
                <a:solidFill>
                  <a:srgbClr val="C00000"/>
                </a:solidFill>
                <a:latin typeface=".VnAvant" pitchFamily="34" charset="0"/>
              </a:rPr>
              <a:t>Xe</a:t>
            </a:r>
            <a:r>
              <a:rPr lang="en-US" sz="2800" b="1" dirty="0">
                <a:solidFill>
                  <a:srgbClr val="C00000"/>
                </a:solidFill>
                <a:latin typeface=".VnAvant" pitchFamily="34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.VnAvant" pitchFamily="34" charset="0"/>
              </a:rPr>
              <a:t>r¸c</a:t>
            </a:r>
            <a:endParaRPr lang="en-US" sz="2800" b="1" dirty="0">
              <a:solidFill>
                <a:srgbClr val="C00000"/>
              </a:solidFill>
              <a:latin typeface=".VnAvant" pitchFamily="34" charset="0"/>
            </a:endParaRPr>
          </a:p>
        </p:txBody>
      </p:sp>
      <p:sp>
        <p:nvSpPr>
          <p:cNvPr id="19" name="Line 45"/>
          <p:cNvSpPr>
            <a:spLocks noChangeShapeType="1"/>
          </p:cNvSpPr>
          <p:nvPr/>
        </p:nvSpPr>
        <p:spPr bwMode="auto">
          <a:xfrm>
            <a:off x="14516" y="571396"/>
            <a:ext cx="9144000" cy="0"/>
          </a:xfrm>
          <a:prstGeom prst="line">
            <a:avLst/>
          </a:prstGeom>
          <a:noFill/>
          <a:ln w="28575" cap="rnd">
            <a:solidFill>
              <a:srgbClr val="FF00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255094" y="444440"/>
            <a:ext cx="8396513" cy="5242667"/>
          </a:xfrm>
          <a:prstGeom prst="rect">
            <a:avLst/>
          </a:prstGeom>
        </p:spPr>
        <p:txBody>
          <a:bodyPr wrap="square" lIns="71323" tIns="35662" rIns="71323" bIns="35662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800" dirty="0">
                <a:latin typeface="VNI-Avo" pitchFamily="2" charset="0"/>
                <a:cs typeface="Arial" pitchFamily="34" charset="0"/>
              </a:rPr>
              <a:t>	</a:t>
            </a:r>
            <a:r>
              <a:rPr lang="en-US" sz="2800" dirty="0" err="1">
                <a:solidFill>
                  <a:srgbClr val="006600"/>
                </a:solidFill>
                <a:latin typeface="VNI-Avo" pitchFamily="2" charset="0"/>
                <a:cs typeface="Arial" pitchFamily="34" charset="0"/>
              </a:rPr>
              <a:t>Saùng</a:t>
            </a:r>
            <a:r>
              <a:rPr lang="en-US" sz="2800" dirty="0">
                <a:solidFill>
                  <a:srgbClr val="006600"/>
                </a:solidFill>
                <a:latin typeface="VNI-Avo" pitchFamily="2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6600"/>
                </a:solidFill>
                <a:latin typeface="VNI-Avo" pitchFamily="2" charset="0"/>
                <a:cs typeface="Arial" pitchFamily="34" charset="0"/>
              </a:rPr>
              <a:t>saùng</a:t>
            </a:r>
            <a:r>
              <a:rPr lang="en-US" sz="2800" dirty="0">
                <a:solidFill>
                  <a:srgbClr val="006600"/>
                </a:solidFill>
                <a:latin typeface="VNI-Avo" pitchFamily="2" charset="0"/>
                <a:cs typeface="Arial" pitchFamily="34" charset="0"/>
              </a:rPr>
              <a:t>, </a:t>
            </a:r>
            <a:r>
              <a:rPr lang="en-US" sz="2800" dirty="0" err="1">
                <a:solidFill>
                  <a:srgbClr val="006600"/>
                </a:solidFill>
                <a:latin typeface="VNI-Avo" pitchFamily="2" charset="0"/>
                <a:cs typeface="Arial" pitchFamily="34" charset="0"/>
              </a:rPr>
              <a:t>xe</a:t>
            </a:r>
            <a:r>
              <a:rPr lang="en-US" sz="2800" dirty="0">
                <a:solidFill>
                  <a:srgbClr val="006600"/>
                </a:solidFill>
                <a:latin typeface="VNI-Avo" pitchFamily="2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6600"/>
                </a:solidFill>
                <a:latin typeface="VNI-Avo" pitchFamily="2" charset="0"/>
                <a:cs typeface="Arial" pitchFamily="34" charset="0"/>
              </a:rPr>
              <a:t>raùc</a:t>
            </a:r>
            <a:r>
              <a:rPr lang="en-US" sz="2800" dirty="0">
                <a:solidFill>
                  <a:srgbClr val="006600"/>
                </a:solidFill>
                <a:latin typeface="VNI-Avo" pitchFamily="2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6600"/>
                </a:solidFill>
                <a:latin typeface="VNI-Avo" pitchFamily="2" charset="0"/>
                <a:cs typeface="Arial" pitchFamily="34" charset="0"/>
              </a:rPr>
              <a:t>laëng</a:t>
            </a:r>
            <a:r>
              <a:rPr lang="en-US" sz="2800" dirty="0">
                <a:solidFill>
                  <a:srgbClr val="006600"/>
                </a:solidFill>
                <a:latin typeface="VNI-Avo" pitchFamily="2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6600"/>
                </a:solidFill>
                <a:latin typeface="VNI-Avo" pitchFamily="2" charset="0"/>
                <a:cs typeface="Arial" pitchFamily="34" charset="0"/>
              </a:rPr>
              <a:t>leõ</a:t>
            </a:r>
            <a:r>
              <a:rPr lang="en-US" sz="2800" dirty="0">
                <a:solidFill>
                  <a:srgbClr val="006600"/>
                </a:solidFill>
                <a:latin typeface="VNI-Avo" pitchFamily="2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6600"/>
                </a:solidFill>
                <a:latin typeface="VNI-Avo" pitchFamily="2" charset="0"/>
                <a:cs typeface="Arial" pitchFamily="34" charset="0"/>
              </a:rPr>
              <a:t>ñi</a:t>
            </a:r>
            <a:r>
              <a:rPr lang="en-US" sz="2800" dirty="0">
                <a:solidFill>
                  <a:srgbClr val="006600"/>
                </a:solidFill>
                <a:latin typeface="VNI-Avo" pitchFamily="2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6600"/>
                </a:solidFill>
                <a:latin typeface="VNI-Avo" pitchFamily="2" charset="0"/>
                <a:cs typeface="Arial" pitchFamily="34" charset="0"/>
              </a:rPr>
              <a:t>laøm</a:t>
            </a:r>
            <a:r>
              <a:rPr lang="en-US" sz="2800" dirty="0">
                <a:solidFill>
                  <a:srgbClr val="006600"/>
                </a:solidFill>
                <a:latin typeface="VNI-Avo" pitchFamily="2" charset="0"/>
                <a:cs typeface="Arial" pitchFamily="34" charset="0"/>
              </a:rPr>
              <a:t>. </a:t>
            </a:r>
            <a:r>
              <a:rPr lang="en-US" sz="2800" dirty="0" err="1">
                <a:solidFill>
                  <a:srgbClr val="006600"/>
                </a:solidFill>
                <a:latin typeface="VNI-Avo" pitchFamily="2" charset="0"/>
                <a:cs typeface="Arial" pitchFamily="34" charset="0"/>
              </a:rPr>
              <a:t>Noù</a:t>
            </a:r>
            <a:r>
              <a:rPr lang="en-US" sz="2800" dirty="0">
                <a:solidFill>
                  <a:srgbClr val="006600"/>
                </a:solidFill>
                <a:latin typeface="VNI-Avo" pitchFamily="2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6600"/>
                </a:solidFill>
                <a:latin typeface="VNI-Avo" pitchFamily="2" charset="0"/>
                <a:cs typeface="Arial" pitchFamily="34" charset="0"/>
              </a:rPr>
              <a:t>veà</a:t>
            </a:r>
            <a:r>
              <a:rPr lang="en-US" sz="2800" dirty="0">
                <a:solidFill>
                  <a:srgbClr val="006600"/>
                </a:solidFill>
                <a:latin typeface="VNI-Avo" pitchFamily="2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6600"/>
                </a:solidFill>
                <a:latin typeface="VNI-Avo" pitchFamily="2" charset="0"/>
                <a:cs typeface="Arial" pitchFamily="34" charset="0"/>
              </a:rPr>
              <a:t>khi</a:t>
            </a:r>
            <a:r>
              <a:rPr lang="en-US" sz="2800" dirty="0">
                <a:solidFill>
                  <a:srgbClr val="006600"/>
                </a:solidFill>
                <a:latin typeface="VNI-Avo" pitchFamily="2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6600"/>
                </a:solidFill>
                <a:latin typeface="VNI-Avo" pitchFamily="2" charset="0"/>
                <a:cs typeface="Arial" pitchFamily="34" charset="0"/>
              </a:rPr>
              <a:t>taát</a:t>
            </a:r>
            <a:r>
              <a:rPr lang="en-US" sz="2800" dirty="0">
                <a:solidFill>
                  <a:srgbClr val="006600"/>
                </a:solidFill>
                <a:latin typeface="VNI-Avo" pitchFamily="2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6600"/>
                </a:solidFill>
                <a:latin typeface="VNI-Avo" pitchFamily="2" charset="0"/>
                <a:cs typeface="Arial" pitchFamily="34" charset="0"/>
              </a:rPr>
              <a:t>caû</a:t>
            </a:r>
            <a:r>
              <a:rPr lang="en-US" sz="2800" dirty="0">
                <a:solidFill>
                  <a:srgbClr val="006600"/>
                </a:solidFill>
                <a:latin typeface="VNI-Avo" pitchFamily="2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6600"/>
                </a:solidFill>
                <a:latin typeface="VNI-Avo" pitchFamily="2" charset="0"/>
                <a:cs typeface="Arial" pitchFamily="34" charset="0"/>
              </a:rPr>
              <a:t>ñaõ</a:t>
            </a:r>
            <a:r>
              <a:rPr lang="en-US" sz="2800" dirty="0">
                <a:solidFill>
                  <a:srgbClr val="006600"/>
                </a:solidFill>
                <a:latin typeface="VNI-Avo" pitchFamily="2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6600"/>
                </a:solidFill>
                <a:latin typeface="VNI-Avo" pitchFamily="2" charset="0"/>
                <a:cs typeface="Arial" pitchFamily="34" charset="0"/>
              </a:rPr>
              <a:t>ngon</a:t>
            </a:r>
            <a:r>
              <a:rPr lang="en-US" sz="2800" dirty="0">
                <a:solidFill>
                  <a:srgbClr val="006600"/>
                </a:solidFill>
                <a:latin typeface="VNI-Avo" pitchFamily="2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6600"/>
                </a:solidFill>
                <a:latin typeface="VNI-Avo" pitchFamily="2" charset="0"/>
                <a:cs typeface="Arial" pitchFamily="34" charset="0"/>
              </a:rPr>
              <a:t>giaác</a:t>
            </a:r>
            <a:r>
              <a:rPr lang="en-US" sz="2800" dirty="0">
                <a:solidFill>
                  <a:srgbClr val="006600"/>
                </a:solidFill>
                <a:latin typeface="VNI-Avo" pitchFamily="2" charset="0"/>
                <a:cs typeface="Arial" pitchFamily="34" charset="0"/>
              </a:rPr>
              <a:t>. </a:t>
            </a:r>
            <a:r>
              <a:rPr lang="en-US" sz="2800" dirty="0" err="1">
                <a:solidFill>
                  <a:srgbClr val="006600"/>
                </a:solidFill>
                <a:latin typeface="VNI-Avo" pitchFamily="2" charset="0"/>
                <a:cs typeface="Arial" pitchFamily="34" charset="0"/>
              </a:rPr>
              <a:t>Xe</a:t>
            </a:r>
            <a:r>
              <a:rPr lang="en-US" sz="2800" dirty="0">
                <a:solidFill>
                  <a:srgbClr val="006600"/>
                </a:solidFill>
                <a:latin typeface="VNI-Avo" pitchFamily="2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6600"/>
                </a:solidFill>
                <a:latin typeface="VNI-Avo" pitchFamily="2" charset="0"/>
                <a:cs typeface="Arial" pitchFamily="34" charset="0"/>
              </a:rPr>
              <a:t>ñieän</a:t>
            </a:r>
            <a:r>
              <a:rPr lang="en-US" sz="2800" dirty="0">
                <a:solidFill>
                  <a:srgbClr val="006600"/>
                </a:solidFill>
                <a:latin typeface="VNI-Avo" pitchFamily="2" charset="0"/>
                <a:cs typeface="Arial" pitchFamily="34" charset="0"/>
              </a:rPr>
              <a:t>, </a:t>
            </a:r>
            <a:r>
              <a:rPr lang="en-US" sz="2800" dirty="0" err="1">
                <a:solidFill>
                  <a:srgbClr val="006600"/>
                </a:solidFill>
                <a:latin typeface="VNI-Avo" pitchFamily="2" charset="0"/>
                <a:cs typeface="Arial" pitchFamily="34" charset="0"/>
              </a:rPr>
              <a:t>xe</a:t>
            </a:r>
            <a:r>
              <a:rPr lang="en-US" sz="2800" dirty="0">
                <a:solidFill>
                  <a:srgbClr val="006600"/>
                </a:solidFill>
                <a:latin typeface="VNI-Avo" pitchFamily="2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6600"/>
                </a:solidFill>
                <a:latin typeface="VNI-Avo" pitchFamily="2" charset="0"/>
                <a:cs typeface="Arial" pitchFamily="34" charset="0"/>
              </a:rPr>
              <a:t>teùc</a:t>
            </a:r>
            <a:r>
              <a:rPr lang="en-US" sz="2800" dirty="0">
                <a:solidFill>
                  <a:srgbClr val="006600"/>
                </a:solidFill>
                <a:latin typeface="VNI-Avo" pitchFamily="2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6600"/>
                </a:solidFill>
                <a:latin typeface="VNI-Avo" pitchFamily="2" charset="0"/>
                <a:cs typeface="Arial" pitchFamily="34" charset="0"/>
              </a:rPr>
              <a:t>caèn</a:t>
            </a:r>
            <a:r>
              <a:rPr lang="en-US" sz="2800" dirty="0">
                <a:solidFill>
                  <a:srgbClr val="006600"/>
                </a:solidFill>
                <a:latin typeface="VNI-Avo" pitchFamily="2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6600"/>
                </a:solidFill>
                <a:latin typeface="VNI-Avo" pitchFamily="2" charset="0"/>
                <a:cs typeface="Arial" pitchFamily="34" charset="0"/>
              </a:rPr>
              <a:t>nhaèn</a:t>
            </a:r>
            <a:r>
              <a:rPr lang="en-US" sz="2800" dirty="0">
                <a:solidFill>
                  <a:srgbClr val="006600"/>
                </a:solidFill>
                <a:latin typeface="VNI-Avo" pitchFamily="2" charset="0"/>
                <a:cs typeface="Arial" pitchFamily="34" charset="0"/>
              </a:rPr>
              <a:t>: “</a:t>
            </a:r>
            <a:r>
              <a:rPr lang="en-US" sz="2800" dirty="0" err="1">
                <a:solidFill>
                  <a:srgbClr val="006600"/>
                </a:solidFill>
                <a:latin typeface="VNI-Avo" pitchFamily="2" charset="0"/>
                <a:cs typeface="Arial" pitchFamily="34" charset="0"/>
              </a:rPr>
              <a:t>Baån</a:t>
            </a:r>
            <a:r>
              <a:rPr lang="en-US" sz="2800" dirty="0">
                <a:solidFill>
                  <a:srgbClr val="006600"/>
                </a:solidFill>
                <a:latin typeface="VNI-Avo" pitchFamily="2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6600"/>
                </a:solidFill>
                <a:latin typeface="VNI-Avo" pitchFamily="2" charset="0"/>
                <a:cs typeface="Arial" pitchFamily="34" charset="0"/>
              </a:rPr>
              <a:t>quaù</a:t>
            </a:r>
            <a:r>
              <a:rPr lang="en-US" sz="2800" dirty="0">
                <a:solidFill>
                  <a:srgbClr val="006600"/>
                </a:solidFill>
                <a:latin typeface="VNI-Avo" pitchFamily="2" charset="0"/>
                <a:cs typeface="Arial" pitchFamily="34" charset="0"/>
              </a:rPr>
              <a:t>!”.</a:t>
            </a:r>
          </a:p>
          <a:p>
            <a:pPr algn="just">
              <a:lnSpc>
                <a:spcPct val="150000"/>
              </a:lnSpc>
            </a:pPr>
            <a:r>
              <a:rPr lang="en-US" sz="2800" dirty="0">
                <a:latin typeface="VNI-Avo" pitchFamily="2" charset="0"/>
                <a:cs typeface="Arial" pitchFamily="34" charset="0"/>
              </a:rPr>
              <a:t>	</a:t>
            </a:r>
            <a:r>
              <a:rPr lang="en-US" sz="2800" dirty="0" err="1">
                <a:solidFill>
                  <a:srgbClr val="0000CC"/>
                </a:solidFill>
                <a:latin typeface="VNI-Avo" pitchFamily="2" charset="0"/>
                <a:cs typeface="Arial" pitchFamily="34" charset="0"/>
              </a:rPr>
              <a:t>Moät</a:t>
            </a:r>
            <a:r>
              <a:rPr lang="en-US" sz="2800" dirty="0">
                <a:solidFill>
                  <a:srgbClr val="0000CC"/>
                </a:solidFill>
                <a:latin typeface="VNI-Avo" pitchFamily="2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VNI-Avo" pitchFamily="2" charset="0"/>
                <a:cs typeface="Arial" pitchFamily="34" charset="0"/>
              </a:rPr>
              <a:t>ñeâm</a:t>
            </a:r>
            <a:r>
              <a:rPr lang="en-US" sz="2800" dirty="0">
                <a:solidFill>
                  <a:srgbClr val="0000CC"/>
                </a:solidFill>
                <a:latin typeface="VNI-Avo" pitchFamily="2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VNI-Avo" pitchFamily="2" charset="0"/>
                <a:cs typeface="Arial" pitchFamily="34" charset="0"/>
              </a:rPr>
              <a:t>möa</a:t>
            </a:r>
            <a:r>
              <a:rPr lang="en-US" sz="2800" dirty="0">
                <a:solidFill>
                  <a:srgbClr val="0000CC"/>
                </a:solidFill>
                <a:latin typeface="VNI-Avo" pitchFamily="2" charset="0"/>
                <a:cs typeface="Arial" pitchFamily="34" charset="0"/>
              </a:rPr>
              <a:t> to, </a:t>
            </a:r>
            <a:r>
              <a:rPr lang="en-US" sz="2800" dirty="0" err="1">
                <a:solidFill>
                  <a:srgbClr val="0000CC"/>
                </a:solidFill>
                <a:latin typeface="VNI-Avo" pitchFamily="2" charset="0"/>
                <a:cs typeface="Arial" pitchFamily="34" charset="0"/>
              </a:rPr>
              <a:t>phoá</a:t>
            </a:r>
            <a:r>
              <a:rPr lang="en-US" sz="2800" dirty="0">
                <a:solidFill>
                  <a:srgbClr val="0000CC"/>
                </a:solidFill>
                <a:latin typeface="VNI-Avo" pitchFamily="2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VNI-Avo" pitchFamily="2" charset="0"/>
                <a:cs typeface="Arial" pitchFamily="34" charset="0"/>
              </a:rPr>
              <a:t>xaù</a:t>
            </a:r>
            <a:r>
              <a:rPr lang="en-US" sz="2800" dirty="0">
                <a:solidFill>
                  <a:srgbClr val="0000CC"/>
                </a:solidFill>
                <a:latin typeface="VNI-Avo" pitchFamily="2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VNI-Avo" pitchFamily="2" charset="0"/>
                <a:cs typeface="Arial" pitchFamily="34" charset="0"/>
              </a:rPr>
              <a:t>ngaäp</a:t>
            </a:r>
            <a:r>
              <a:rPr lang="en-US" sz="2800" dirty="0">
                <a:solidFill>
                  <a:srgbClr val="0000CC"/>
                </a:solidFill>
                <a:latin typeface="VNI-Avo" pitchFamily="2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VNI-Avo" pitchFamily="2" charset="0"/>
                <a:cs typeface="Arial" pitchFamily="34" charset="0"/>
              </a:rPr>
              <a:t>raùc</a:t>
            </a:r>
            <a:r>
              <a:rPr lang="en-US" sz="2800" dirty="0">
                <a:solidFill>
                  <a:srgbClr val="0000CC"/>
                </a:solidFill>
                <a:latin typeface="VNI-Avo" pitchFamily="2" charset="0"/>
                <a:cs typeface="Arial" pitchFamily="34" charset="0"/>
              </a:rPr>
              <a:t>. </a:t>
            </a:r>
            <a:r>
              <a:rPr lang="en-US" sz="2800" dirty="0" err="1">
                <a:solidFill>
                  <a:srgbClr val="0000CC"/>
                </a:solidFill>
                <a:latin typeface="VNI-Avo" pitchFamily="2" charset="0"/>
                <a:cs typeface="Arial" pitchFamily="34" charset="0"/>
              </a:rPr>
              <a:t>Xe</a:t>
            </a:r>
            <a:r>
              <a:rPr lang="en-US" sz="2800" dirty="0">
                <a:solidFill>
                  <a:srgbClr val="0000CC"/>
                </a:solidFill>
                <a:latin typeface="VNI-Avo" pitchFamily="2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VNI-Avo" pitchFamily="2" charset="0"/>
                <a:cs typeface="Arial" pitchFamily="34" charset="0"/>
              </a:rPr>
              <a:t>ñieän</a:t>
            </a:r>
            <a:r>
              <a:rPr lang="en-US" sz="2800" dirty="0">
                <a:solidFill>
                  <a:srgbClr val="0000CC"/>
                </a:solidFill>
                <a:latin typeface="VNI-Avo" pitchFamily="2" charset="0"/>
                <a:cs typeface="Arial" pitchFamily="34" charset="0"/>
              </a:rPr>
              <a:t>, </a:t>
            </a:r>
            <a:r>
              <a:rPr lang="en-US" sz="2800" dirty="0" err="1">
                <a:solidFill>
                  <a:srgbClr val="0000CC"/>
                </a:solidFill>
                <a:latin typeface="VNI-Avo" pitchFamily="2" charset="0"/>
                <a:cs typeface="Arial" pitchFamily="34" charset="0"/>
              </a:rPr>
              <a:t>xe</a:t>
            </a:r>
            <a:r>
              <a:rPr lang="en-US" sz="2800" dirty="0">
                <a:solidFill>
                  <a:srgbClr val="0000CC"/>
                </a:solidFill>
                <a:latin typeface="VNI-Avo" pitchFamily="2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VNI-Avo" pitchFamily="2" charset="0"/>
                <a:cs typeface="Arial" pitchFamily="34" charset="0"/>
              </a:rPr>
              <a:t>taùc</a:t>
            </a:r>
            <a:r>
              <a:rPr lang="en-US" sz="2800" dirty="0">
                <a:solidFill>
                  <a:srgbClr val="0000CC"/>
                </a:solidFill>
                <a:latin typeface="VNI-Avo" pitchFamily="2" charset="0"/>
                <a:cs typeface="Arial" pitchFamily="34" charset="0"/>
              </a:rPr>
              <a:t> lo </a:t>
            </a:r>
            <a:r>
              <a:rPr lang="en-US" sz="2800" dirty="0" err="1">
                <a:solidFill>
                  <a:srgbClr val="0000CC"/>
                </a:solidFill>
                <a:latin typeface="VNI-Avo" pitchFamily="2" charset="0"/>
                <a:cs typeface="Arial" pitchFamily="34" charset="0"/>
              </a:rPr>
              <a:t>laéng</a:t>
            </a:r>
            <a:r>
              <a:rPr lang="en-US" sz="2800" dirty="0">
                <a:solidFill>
                  <a:srgbClr val="0000CC"/>
                </a:solidFill>
                <a:latin typeface="VNI-Avo" pitchFamily="2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VNI-Avo" pitchFamily="2" charset="0"/>
                <a:cs typeface="Arial" pitchFamily="34" charset="0"/>
              </a:rPr>
              <a:t>nhìn</a:t>
            </a:r>
            <a:r>
              <a:rPr lang="en-US" sz="2800" dirty="0">
                <a:solidFill>
                  <a:srgbClr val="0000CC"/>
                </a:solidFill>
                <a:latin typeface="VNI-Avo" pitchFamily="2" charset="0"/>
                <a:cs typeface="Arial" pitchFamily="34" charset="0"/>
              </a:rPr>
              <a:t>.</a:t>
            </a:r>
          </a:p>
          <a:p>
            <a:pPr algn="just">
              <a:lnSpc>
                <a:spcPct val="150000"/>
              </a:lnSpc>
            </a:pPr>
            <a:r>
              <a:rPr lang="en-US" sz="2800" dirty="0">
                <a:latin typeface="VNI-Avo" pitchFamily="2" charset="0"/>
                <a:cs typeface="Arial" pitchFamily="34" charset="0"/>
              </a:rPr>
              <a:t>	</a:t>
            </a:r>
            <a:r>
              <a:rPr lang="en-US" sz="2800" dirty="0" err="1">
                <a:latin typeface="VNI-Avo" pitchFamily="2" charset="0"/>
                <a:cs typeface="Arial" pitchFamily="34" charset="0"/>
              </a:rPr>
              <a:t>Theá</a:t>
            </a:r>
            <a:r>
              <a:rPr lang="en-US" sz="2800" dirty="0">
                <a:latin typeface="VNI-Avo" pitchFamily="2" charset="0"/>
                <a:cs typeface="Arial" pitchFamily="34" charset="0"/>
              </a:rPr>
              <a:t> </a:t>
            </a:r>
            <a:r>
              <a:rPr lang="en-US" sz="2800" dirty="0" err="1">
                <a:latin typeface="VNI-Avo" pitchFamily="2" charset="0"/>
                <a:cs typeface="Arial" pitchFamily="34" charset="0"/>
              </a:rPr>
              <a:t>maø</a:t>
            </a:r>
            <a:r>
              <a:rPr lang="en-US" sz="2800" dirty="0">
                <a:latin typeface="VNI-Avo" pitchFamily="2" charset="0"/>
                <a:cs typeface="Arial" pitchFamily="34" charset="0"/>
              </a:rPr>
              <a:t> </a:t>
            </a:r>
            <a:r>
              <a:rPr lang="en-US" sz="2800" dirty="0" err="1">
                <a:latin typeface="VNI-Avo" pitchFamily="2" charset="0"/>
                <a:cs typeface="Arial" pitchFamily="34" charset="0"/>
              </a:rPr>
              <a:t>saùng</a:t>
            </a:r>
            <a:r>
              <a:rPr lang="en-US" sz="2800" dirty="0">
                <a:latin typeface="VNI-Avo" pitchFamily="2" charset="0"/>
                <a:cs typeface="Arial" pitchFamily="34" charset="0"/>
              </a:rPr>
              <a:t> </a:t>
            </a:r>
            <a:r>
              <a:rPr lang="en-US" sz="2800" dirty="0" err="1">
                <a:latin typeface="VNI-Avo" pitchFamily="2" charset="0"/>
                <a:cs typeface="Arial" pitchFamily="34" charset="0"/>
              </a:rPr>
              <a:t>sôùm</a:t>
            </a:r>
            <a:r>
              <a:rPr lang="en-US" sz="2800" dirty="0">
                <a:latin typeface="VNI-Avo" pitchFamily="2" charset="0"/>
                <a:cs typeface="Arial" pitchFamily="34" charset="0"/>
              </a:rPr>
              <a:t>, </a:t>
            </a:r>
            <a:r>
              <a:rPr lang="en-US" sz="2800" dirty="0" err="1">
                <a:latin typeface="VNI-Avo" pitchFamily="2" charset="0"/>
                <a:cs typeface="Arial" pitchFamily="34" charset="0"/>
              </a:rPr>
              <a:t>phoá</a:t>
            </a:r>
            <a:r>
              <a:rPr lang="en-US" sz="2800" dirty="0">
                <a:latin typeface="VNI-Avo" pitchFamily="2" charset="0"/>
                <a:cs typeface="Arial" pitchFamily="34" charset="0"/>
              </a:rPr>
              <a:t> </a:t>
            </a:r>
            <a:r>
              <a:rPr lang="en-US" sz="2800" dirty="0" err="1">
                <a:latin typeface="VNI-Avo" pitchFamily="2" charset="0"/>
                <a:cs typeface="Arial" pitchFamily="34" charset="0"/>
              </a:rPr>
              <a:t>xaù</a:t>
            </a:r>
            <a:r>
              <a:rPr lang="en-US" sz="2800" dirty="0">
                <a:latin typeface="VNI-Avo" pitchFamily="2" charset="0"/>
                <a:cs typeface="Arial" pitchFamily="34" charset="0"/>
              </a:rPr>
              <a:t> </a:t>
            </a:r>
            <a:r>
              <a:rPr lang="en-US" sz="2800" dirty="0" err="1">
                <a:latin typeface="VNI-Avo" pitchFamily="2" charset="0"/>
                <a:cs typeface="Arial" pitchFamily="34" charset="0"/>
              </a:rPr>
              <a:t>ñaõ</a:t>
            </a:r>
            <a:r>
              <a:rPr lang="en-US" sz="2800" dirty="0">
                <a:latin typeface="VNI-Avo" pitchFamily="2" charset="0"/>
                <a:cs typeface="Arial" pitchFamily="34" charset="0"/>
              </a:rPr>
              <a:t> </a:t>
            </a:r>
            <a:r>
              <a:rPr lang="en-US" sz="2800" dirty="0" err="1">
                <a:latin typeface="VNI-Avo" pitchFamily="2" charset="0"/>
                <a:cs typeface="Arial" pitchFamily="34" charset="0"/>
              </a:rPr>
              <a:t>heát</a:t>
            </a:r>
            <a:r>
              <a:rPr lang="en-US" sz="2800" dirty="0">
                <a:latin typeface="VNI-Avo" pitchFamily="2" charset="0"/>
                <a:cs typeface="Arial" pitchFamily="34" charset="0"/>
              </a:rPr>
              <a:t> </a:t>
            </a:r>
            <a:r>
              <a:rPr lang="en-US" sz="2800" dirty="0" err="1">
                <a:latin typeface="VNI-Avo" pitchFamily="2" charset="0"/>
                <a:cs typeface="Arial" pitchFamily="34" charset="0"/>
              </a:rPr>
              <a:t>raùc</a:t>
            </a:r>
            <a:r>
              <a:rPr lang="en-US" sz="2800" dirty="0">
                <a:latin typeface="VNI-Avo" pitchFamily="2" charset="0"/>
                <a:cs typeface="Arial" pitchFamily="34" charset="0"/>
              </a:rPr>
              <a:t>. </a:t>
            </a:r>
            <a:r>
              <a:rPr lang="en-US" sz="2800" dirty="0" err="1">
                <a:latin typeface="VNI-Avo" pitchFamily="2" charset="0"/>
                <a:cs typeface="Arial" pitchFamily="34" charset="0"/>
              </a:rPr>
              <a:t>Nhìn</a:t>
            </a:r>
            <a:r>
              <a:rPr lang="en-US" sz="2800" dirty="0">
                <a:latin typeface="VNI-Avo" pitchFamily="2" charset="0"/>
                <a:cs typeface="Arial" pitchFamily="34" charset="0"/>
              </a:rPr>
              <a:t> </a:t>
            </a:r>
            <a:r>
              <a:rPr lang="en-US" sz="2800" dirty="0" err="1">
                <a:latin typeface="VNI-Avo" pitchFamily="2" charset="0"/>
                <a:cs typeface="Arial" pitchFamily="34" charset="0"/>
              </a:rPr>
              <a:t>xe</a:t>
            </a:r>
            <a:r>
              <a:rPr lang="en-US" sz="2800" dirty="0">
                <a:latin typeface="VNI-Avo" pitchFamily="2" charset="0"/>
                <a:cs typeface="Arial" pitchFamily="34" charset="0"/>
              </a:rPr>
              <a:t> </a:t>
            </a:r>
            <a:r>
              <a:rPr lang="en-US" sz="2800" dirty="0" err="1">
                <a:latin typeface="VNI-Avo" pitchFamily="2" charset="0"/>
                <a:cs typeface="Arial" pitchFamily="34" charset="0"/>
              </a:rPr>
              <a:t>raùc</a:t>
            </a:r>
            <a:r>
              <a:rPr lang="en-US" sz="2800" dirty="0">
                <a:latin typeface="VNI-Avo" pitchFamily="2" charset="0"/>
                <a:cs typeface="Arial" pitchFamily="34" charset="0"/>
              </a:rPr>
              <a:t> bon </a:t>
            </a:r>
            <a:r>
              <a:rPr lang="en-US" sz="2800" dirty="0" err="1">
                <a:latin typeface="VNI-Avo" pitchFamily="2" charset="0"/>
                <a:cs typeface="Arial" pitchFamily="34" charset="0"/>
              </a:rPr>
              <a:t>bon</a:t>
            </a:r>
            <a:r>
              <a:rPr lang="en-US" sz="2800" dirty="0">
                <a:latin typeface="VNI-Avo" pitchFamily="2" charset="0"/>
                <a:cs typeface="Arial" pitchFamily="34" charset="0"/>
              </a:rPr>
              <a:t> </a:t>
            </a:r>
            <a:r>
              <a:rPr lang="en-US" sz="2800" dirty="0" err="1">
                <a:latin typeface="VNI-Avo" pitchFamily="2" charset="0"/>
                <a:cs typeface="Arial" pitchFamily="34" charset="0"/>
              </a:rPr>
              <a:t>chôû</a:t>
            </a:r>
            <a:r>
              <a:rPr lang="en-US" sz="2800" dirty="0">
                <a:latin typeface="VNI-Avo" pitchFamily="2" charset="0"/>
                <a:cs typeface="Arial" pitchFamily="34" charset="0"/>
              </a:rPr>
              <a:t> </a:t>
            </a:r>
            <a:r>
              <a:rPr lang="en-US" sz="2800" dirty="0" err="1">
                <a:latin typeface="VNI-Avo" pitchFamily="2" charset="0"/>
                <a:cs typeface="Arial" pitchFamily="34" charset="0"/>
              </a:rPr>
              <a:t>raùc</a:t>
            </a:r>
            <a:r>
              <a:rPr lang="en-US" sz="2800" dirty="0">
                <a:latin typeface="VNI-Avo" pitchFamily="2" charset="0"/>
                <a:cs typeface="Arial" pitchFamily="34" charset="0"/>
              </a:rPr>
              <a:t>, </a:t>
            </a:r>
            <a:r>
              <a:rPr lang="en-US" sz="2800" dirty="0" err="1">
                <a:latin typeface="VNI-Avo" pitchFamily="2" charset="0"/>
                <a:cs typeface="Arial" pitchFamily="34" charset="0"/>
              </a:rPr>
              <a:t>xe</a:t>
            </a:r>
            <a:r>
              <a:rPr lang="en-US" sz="2800" dirty="0">
                <a:latin typeface="VNI-Avo" pitchFamily="2" charset="0"/>
                <a:cs typeface="Arial" pitchFamily="34" charset="0"/>
              </a:rPr>
              <a:t> </a:t>
            </a:r>
            <a:r>
              <a:rPr lang="en-US" sz="2800" dirty="0" err="1">
                <a:latin typeface="VNI-Avo" pitchFamily="2" charset="0"/>
                <a:cs typeface="Arial" pitchFamily="34" charset="0"/>
              </a:rPr>
              <a:t>teùc</a:t>
            </a:r>
            <a:r>
              <a:rPr lang="en-US" sz="2800" dirty="0">
                <a:latin typeface="VNI-Avo" pitchFamily="2" charset="0"/>
                <a:cs typeface="Arial" pitchFamily="34" charset="0"/>
              </a:rPr>
              <a:t> </a:t>
            </a:r>
            <a:r>
              <a:rPr lang="en-US" sz="2800" dirty="0" err="1">
                <a:latin typeface="VNI-Avo" pitchFamily="2" charset="0"/>
                <a:cs typeface="Arial" pitchFamily="34" charset="0"/>
              </a:rPr>
              <a:t>hôùn</a:t>
            </a:r>
            <a:r>
              <a:rPr lang="en-US" sz="2800" dirty="0">
                <a:latin typeface="VNI-Avo" pitchFamily="2" charset="0"/>
                <a:cs typeface="Arial" pitchFamily="34" charset="0"/>
              </a:rPr>
              <a:t> </a:t>
            </a:r>
            <a:r>
              <a:rPr lang="en-US" sz="2800" dirty="0" err="1">
                <a:latin typeface="VNI-Avo" pitchFamily="2" charset="0"/>
                <a:cs typeface="Arial" pitchFamily="34" charset="0"/>
              </a:rPr>
              <a:t>hôû</a:t>
            </a:r>
            <a:r>
              <a:rPr lang="en-US" sz="2800" dirty="0">
                <a:latin typeface="VNI-Avo" pitchFamily="2" charset="0"/>
                <a:cs typeface="Arial" pitchFamily="34" charset="0"/>
              </a:rPr>
              <a:t>, </a:t>
            </a:r>
            <a:r>
              <a:rPr lang="en-US" sz="2800" dirty="0" err="1">
                <a:latin typeface="VNI-Avo" pitchFamily="2" charset="0"/>
                <a:cs typeface="Arial" pitchFamily="34" charset="0"/>
              </a:rPr>
              <a:t>xe</a:t>
            </a:r>
            <a:r>
              <a:rPr lang="en-US" sz="2800" dirty="0">
                <a:latin typeface="VNI-Avo" pitchFamily="2" charset="0"/>
                <a:cs typeface="Arial" pitchFamily="34" charset="0"/>
              </a:rPr>
              <a:t> </a:t>
            </a:r>
            <a:r>
              <a:rPr lang="en-US" sz="2800" dirty="0" err="1">
                <a:latin typeface="VNI-Avo" pitchFamily="2" charset="0"/>
                <a:cs typeface="Arial" pitchFamily="34" charset="0"/>
              </a:rPr>
              <a:t>ñieän</a:t>
            </a:r>
            <a:r>
              <a:rPr lang="en-US" sz="2800" dirty="0">
                <a:latin typeface="VNI-Avo" pitchFamily="2" charset="0"/>
                <a:cs typeface="Arial" pitchFamily="34" charset="0"/>
              </a:rPr>
              <a:t> </a:t>
            </a:r>
            <a:r>
              <a:rPr lang="en-US" sz="2800" dirty="0" err="1">
                <a:latin typeface="VNI-Avo" pitchFamily="2" charset="0"/>
                <a:cs typeface="Arial" pitchFamily="34" charset="0"/>
              </a:rPr>
              <a:t>leng</a:t>
            </a:r>
            <a:r>
              <a:rPr lang="en-US" sz="2800" dirty="0">
                <a:latin typeface="VNI-Avo" pitchFamily="2" charset="0"/>
                <a:cs typeface="Arial" pitchFamily="34" charset="0"/>
              </a:rPr>
              <a:t> </a:t>
            </a:r>
            <a:r>
              <a:rPr lang="en-US" sz="2800" dirty="0" err="1">
                <a:latin typeface="VNI-Avo" pitchFamily="2" charset="0"/>
                <a:cs typeface="Arial" pitchFamily="34" charset="0"/>
              </a:rPr>
              <a:t>keng</a:t>
            </a:r>
            <a:r>
              <a:rPr lang="en-US" sz="2800" dirty="0">
                <a:latin typeface="VNI-Avo" pitchFamily="2" charset="0"/>
                <a:cs typeface="Arial" pitchFamily="34" charset="0"/>
              </a:rPr>
              <a:t>: “</a:t>
            </a:r>
            <a:r>
              <a:rPr lang="en-US" sz="2800" dirty="0" err="1">
                <a:latin typeface="VNI-Avo" pitchFamily="2" charset="0"/>
                <a:cs typeface="Arial" pitchFamily="34" charset="0"/>
              </a:rPr>
              <a:t>Caûm</a:t>
            </a:r>
            <a:r>
              <a:rPr lang="en-US" sz="2800" dirty="0">
                <a:latin typeface="VNI-Avo" pitchFamily="2" charset="0"/>
                <a:cs typeface="Arial" pitchFamily="34" charset="0"/>
              </a:rPr>
              <a:t> </a:t>
            </a:r>
            <a:r>
              <a:rPr lang="en-US" sz="2800" dirty="0" err="1">
                <a:latin typeface="VNI-Avo" pitchFamily="2" charset="0"/>
                <a:cs typeface="Arial" pitchFamily="34" charset="0"/>
              </a:rPr>
              <a:t>ôn</a:t>
            </a:r>
            <a:r>
              <a:rPr lang="en-US" sz="2800" dirty="0">
                <a:latin typeface="VNI-Avo" pitchFamily="2" charset="0"/>
                <a:cs typeface="Arial" pitchFamily="34" charset="0"/>
              </a:rPr>
              <a:t> </a:t>
            </a:r>
            <a:r>
              <a:rPr lang="en-US" sz="2800" dirty="0" err="1">
                <a:latin typeface="VNI-Avo" pitchFamily="2" charset="0"/>
                <a:cs typeface="Arial" pitchFamily="34" charset="0"/>
              </a:rPr>
              <a:t>baïn</a:t>
            </a:r>
            <a:r>
              <a:rPr lang="en-US" sz="2800" dirty="0">
                <a:latin typeface="VNI-Avo" pitchFamily="2" charset="0"/>
                <a:cs typeface="Arial" pitchFamily="34" charset="0"/>
              </a:rPr>
              <a:t> </a:t>
            </a:r>
            <a:r>
              <a:rPr lang="en-US" sz="2800" dirty="0" err="1">
                <a:latin typeface="VNI-Avo" pitchFamily="2" charset="0"/>
                <a:cs typeface="Arial" pitchFamily="34" charset="0"/>
              </a:rPr>
              <a:t>nheù</a:t>
            </a:r>
            <a:r>
              <a:rPr lang="en-US" sz="2800" dirty="0">
                <a:latin typeface="VNI-Avo" pitchFamily="2" charset="0"/>
                <a:cs typeface="Arial" pitchFamily="34" charset="0"/>
              </a:rPr>
              <a:t>!”.</a:t>
            </a:r>
          </a:p>
        </p:txBody>
      </p:sp>
    </p:spTree>
    <p:extLst>
      <p:ext uri="{BB962C8B-B14F-4D97-AF65-F5344CB8AC3E}">
        <p14:creationId xmlns:p14="http://schemas.microsoft.com/office/powerpoint/2010/main" val="159671925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71500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14514" y="84093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FF0000"/>
                </a:solidFill>
                <a:latin typeface=".VnAvant" pitchFamily="34" charset="0"/>
              </a:rPr>
              <a:t>S¾p </a:t>
            </a:r>
            <a:r>
              <a:rPr lang="en-US" sz="2800" b="1" dirty="0" err="1">
                <a:solidFill>
                  <a:srgbClr val="FF0000"/>
                </a:solidFill>
                <a:latin typeface=".VnAvant" pitchFamily="34" charset="0"/>
              </a:rPr>
              <a:t>xÕp</a:t>
            </a:r>
            <a:r>
              <a:rPr lang="en-US" sz="2800" b="1" dirty="0">
                <a:solidFill>
                  <a:srgbClr val="FF0000"/>
                </a:solidFill>
                <a:latin typeface=".VnAvant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.VnAvant" pitchFamily="34" charset="0"/>
              </a:rPr>
              <a:t>c¸c</a:t>
            </a:r>
            <a:r>
              <a:rPr lang="en-US" sz="2800" b="1" dirty="0">
                <a:solidFill>
                  <a:srgbClr val="FF0000"/>
                </a:solidFill>
                <a:latin typeface=".VnAvant" pitchFamily="34" charset="0"/>
              </a:rPr>
              <a:t> ý </a:t>
            </a:r>
            <a:r>
              <a:rPr lang="en-US" sz="2800" b="1" dirty="0" err="1">
                <a:solidFill>
                  <a:srgbClr val="FF0000"/>
                </a:solidFill>
                <a:latin typeface=".VnAvant" pitchFamily="34" charset="0"/>
              </a:rPr>
              <a:t>theo</a:t>
            </a:r>
            <a:r>
              <a:rPr lang="en-US" sz="2800" b="1" dirty="0">
                <a:solidFill>
                  <a:srgbClr val="FF0000"/>
                </a:solidFill>
                <a:latin typeface=".VnAvant" pitchFamily="34" charset="0"/>
              </a:rPr>
              <a:t> ®</a:t>
            </a:r>
            <a:r>
              <a:rPr lang="en-US" sz="2800" b="1" dirty="0" err="1">
                <a:solidFill>
                  <a:srgbClr val="FF0000"/>
                </a:solidFill>
                <a:latin typeface=".VnAvant" pitchFamily="34" charset="0"/>
              </a:rPr>
              <a:t>óng</a:t>
            </a:r>
            <a:r>
              <a:rPr lang="en-US" sz="2800" b="1" dirty="0">
                <a:solidFill>
                  <a:srgbClr val="FF0000"/>
                </a:solidFill>
                <a:latin typeface=".VnAvant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.VnAvant" pitchFamily="34" charset="0"/>
              </a:rPr>
              <a:t>néi</a:t>
            </a:r>
            <a:r>
              <a:rPr lang="en-US" sz="2800" b="1" dirty="0">
                <a:solidFill>
                  <a:srgbClr val="FF0000"/>
                </a:solidFill>
                <a:latin typeface=".VnAvant" pitchFamily="34" charset="0"/>
              </a:rPr>
              <a:t> dung </a:t>
            </a:r>
            <a:r>
              <a:rPr lang="en-US" sz="2800" b="1" dirty="0" err="1">
                <a:solidFill>
                  <a:srgbClr val="FF0000"/>
                </a:solidFill>
                <a:latin typeface=".VnAvant" pitchFamily="34" charset="0"/>
              </a:rPr>
              <a:t>truyÖn</a:t>
            </a:r>
            <a:endParaRPr lang="en-US" sz="2800" b="1" dirty="0">
              <a:solidFill>
                <a:srgbClr val="FF0000"/>
              </a:solidFill>
              <a:latin typeface=".VnAvant" pitchFamily="34" charset="0"/>
            </a:endParaRPr>
          </a:p>
        </p:txBody>
      </p:sp>
      <p:sp>
        <p:nvSpPr>
          <p:cNvPr id="10" name="Line 12"/>
          <p:cNvSpPr>
            <a:spLocks noChangeShapeType="1"/>
          </p:cNvSpPr>
          <p:nvPr/>
        </p:nvSpPr>
        <p:spPr bwMode="auto">
          <a:xfrm>
            <a:off x="14514" y="603814"/>
            <a:ext cx="9144000" cy="0"/>
          </a:xfrm>
          <a:prstGeom prst="line">
            <a:avLst/>
          </a:prstGeom>
          <a:noFill/>
          <a:ln w="1270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1349827" y="822041"/>
            <a:ext cx="6604002" cy="523220"/>
          </a:xfrm>
          <a:prstGeom prst="rect">
            <a:avLst/>
          </a:prstGeom>
          <a:solidFill>
            <a:srgbClr val="CCFFFF"/>
          </a:solidFill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.VnAvant" pitchFamily="34" charset="0"/>
              </a:rPr>
              <a:t>1</a:t>
            </a:r>
            <a:r>
              <a:rPr lang="en-US" sz="2800" b="1" dirty="0">
                <a:solidFill>
                  <a:srgbClr val="006600"/>
                </a:solidFill>
                <a:latin typeface=".VnAvant" pitchFamily="34" charset="0"/>
              </a:rPr>
              <a:t>. </a:t>
            </a:r>
            <a:r>
              <a:rPr lang="en-US" sz="2800" b="1" dirty="0" err="1">
                <a:solidFill>
                  <a:srgbClr val="006600"/>
                </a:solidFill>
                <a:latin typeface=".VnAvant" pitchFamily="34" charset="0"/>
              </a:rPr>
              <a:t>Xe</a:t>
            </a:r>
            <a:r>
              <a:rPr lang="en-US" sz="2800" b="1" dirty="0">
                <a:solidFill>
                  <a:srgbClr val="006600"/>
                </a:solidFill>
                <a:latin typeface=".VnAvant" pitchFamily="34" charset="0"/>
              </a:rPr>
              <a:t> ®</a:t>
            </a:r>
            <a:r>
              <a:rPr lang="en-US" sz="2800" b="1" dirty="0" err="1">
                <a:solidFill>
                  <a:srgbClr val="006600"/>
                </a:solidFill>
                <a:latin typeface=".VnAvant" pitchFamily="34" charset="0"/>
              </a:rPr>
              <a:t>iÖn</a:t>
            </a:r>
            <a:r>
              <a:rPr lang="en-US" sz="2800" b="1" dirty="0">
                <a:solidFill>
                  <a:srgbClr val="006600"/>
                </a:solidFill>
                <a:latin typeface=".VnAvant" pitchFamily="34" charset="0"/>
              </a:rPr>
              <a:t>, </a:t>
            </a:r>
            <a:r>
              <a:rPr lang="en-US" sz="2800" b="1" dirty="0" err="1">
                <a:solidFill>
                  <a:srgbClr val="006600"/>
                </a:solidFill>
                <a:latin typeface=".VnAvant" pitchFamily="34" charset="0"/>
              </a:rPr>
              <a:t>xe</a:t>
            </a:r>
            <a:r>
              <a:rPr lang="en-US" sz="2800" b="1" dirty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800" b="1" dirty="0" err="1">
                <a:solidFill>
                  <a:srgbClr val="006600"/>
                </a:solidFill>
                <a:latin typeface=".VnAvant" pitchFamily="34" charset="0"/>
              </a:rPr>
              <a:t>tÐc</a:t>
            </a:r>
            <a:r>
              <a:rPr lang="en-US" sz="2800" b="1" dirty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800" b="1" dirty="0" err="1">
                <a:solidFill>
                  <a:srgbClr val="006600"/>
                </a:solidFill>
                <a:latin typeface=".VnAvant" pitchFamily="34" charset="0"/>
              </a:rPr>
              <a:t>ch</a:t>
            </a:r>
            <a:r>
              <a:rPr lang="en-US" sz="2800" b="1" dirty="0">
                <a:solidFill>
                  <a:srgbClr val="006600"/>
                </a:solidFill>
                <a:latin typeface=".VnAvant" pitchFamily="34" charset="0"/>
              </a:rPr>
              <a:t>ª </a:t>
            </a:r>
            <a:r>
              <a:rPr lang="en-US" sz="2800" b="1" dirty="0" err="1">
                <a:solidFill>
                  <a:srgbClr val="006600"/>
                </a:solidFill>
                <a:latin typeface=".VnAvant" pitchFamily="34" charset="0"/>
              </a:rPr>
              <a:t>xe</a:t>
            </a:r>
            <a:r>
              <a:rPr lang="en-US" sz="2800" b="1" dirty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800" b="1" dirty="0" err="1">
                <a:solidFill>
                  <a:srgbClr val="006600"/>
                </a:solidFill>
                <a:latin typeface=".VnAvant" pitchFamily="34" charset="0"/>
              </a:rPr>
              <a:t>r¸c</a:t>
            </a:r>
            <a:r>
              <a:rPr lang="en-US" sz="2800" b="1" dirty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800" b="1" dirty="0" err="1">
                <a:solidFill>
                  <a:srgbClr val="006600"/>
                </a:solidFill>
                <a:latin typeface=".VnAvant" pitchFamily="34" charset="0"/>
              </a:rPr>
              <a:t>bÈn</a:t>
            </a:r>
            <a:endParaRPr lang="en-US" sz="2800" b="1" dirty="0">
              <a:solidFill>
                <a:srgbClr val="006600"/>
              </a:solidFill>
              <a:latin typeface=".VnAvant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349827" y="1772727"/>
            <a:ext cx="6604002" cy="523220"/>
          </a:xfrm>
          <a:prstGeom prst="rect">
            <a:avLst/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path path="circle">
              <a:fillToRect l="100000" b="100000"/>
            </a:path>
            <a:tileRect t="-100000" r="-100000"/>
          </a:gradFill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.VnAvant" pitchFamily="34" charset="0"/>
              </a:rPr>
              <a:t>2</a:t>
            </a:r>
            <a:r>
              <a:rPr lang="en-US" sz="2800" b="1" dirty="0">
                <a:solidFill>
                  <a:srgbClr val="006600"/>
                </a:solidFill>
                <a:latin typeface=".VnAvant" pitchFamily="34" charset="0"/>
              </a:rPr>
              <a:t>. </a:t>
            </a:r>
            <a:r>
              <a:rPr lang="en-US" sz="2800" b="1" dirty="0" err="1">
                <a:solidFill>
                  <a:srgbClr val="006600"/>
                </a:solidFill>
                <a:latin typeface=".VnAvant" pitchFamily="34" charset="0"/>
              </a:rPr>
              <a:t>Xe</a:t>
            </a:r>
            <a:r>
              <a:rPr lang="en-US" sz="2800" b="1" dirty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800" b="1" dirty="0" err="1">
                <a:solidFill>
                  <a:srgbClr val="006600"/>
                </a:solidFill>
                <a:latin typeface=".VnAvant" pitchFamily="34" charset="0"/>
              </a:rPr>
              <a:t>r¸c</a:t>
            </a:r>
            <a:r>
              <a:rPr lang="en-US" sz="2800" b="1" dirty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800" b="1" dirty="0" err="1">
                <a:solidFill>
                  <a:srgbClr val="006600"/>
                </a:solidFill>
                <a:latin typeface=".VnAvant" pitchFamily="34" charset="0"/>
              </a:rPr>
              <a:t>chë</a:t>
            </a:r>
            <a:r>
              <a:rPr lang="en-US" sz="2800" b="1" dirty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800" b="1" dirty="0" err="1">
                <a:solidFill>
                  <a:srgbClr val="006600"/>
                </a:solidFill>
                <a:latin typeface=".VnAvant" pitchFamily="34" charset="0"/>
              </a:rPr>
              <a:t>r¸c</a:t>
            </a:r>
            <a:r>
              <a:rPr lang="en-US" sz="2800" b="1" dirty="0">
                <a:solidFill>
                  <a:srgbClr val="006600"/>
                </a:solidFill>
                <a:latin typeface=".VnAvant" pitchFamily="34" charset="0"/>
              </a:rPr>
              <a:t> ®i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1349827" y="2665355"/>
            <a:ext cx="6604002" cy="523220"/>
          </a:xfrm>
          <a:prstGeom prst="rect">
            <a:avLst/>
          </a:prstGeom>
          <a:solidFill>
            <a:srgbClr val="FFCCFF"/>
          </a:solidFill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.VnAvant" pitchFamily="34" charset="0"/>
              </a:rPr>
              <a:t>3</a:t>
            </a:r>
            <a:r>
              <a:rPr lang="en-US" sz="2800" b="1" dirty="0">
                <a:solidFill>
                  <a:srgbClr val="006600"/>
                </a:solidFill>
                <a:latin typeface=".VnAvant" pitchFamily="34" charset="0"/>
              </a:rPr>
              <a:t>. </a:t>
            </a:r>
            <a:r>
              <a:rPr lang="en-US" sz="2800" b="1" dirty="0" err="1">
                <a:solidFill>
                  <a:srgbClr val="006600"/>
                </a:solidFill>
                <a:latin typeface=".VnAvant" pitchFamily="34" charset="0"/>
              </a:rPr>
              <a:t>Mét</a:t>
            </a:r>
            <a:r>
              <a:rPr lang="en-US" sz="2800" b="1" dirty="0">
                <a:solidFill>
                  <a:srgbClr val="006600"/>
                </a:solidFill>
                <a:latin typeface=".VnAvant" pitchFamily="34" charset="0"/>
              </a:rPr>
              <a:t> ®ªm </a:t>
            </a:r>
            <a:r>
              <a:rPr lang="en-US" sz="2800" b="1" dirty="0" err="1">
                <a:solidFill>
                  <a:srgbClr val="006600"/>
                </a:solidFill>
                <a:latin typeface=".VnAvant" pitchFamily="34" charset="0"/>
              </a:rPr>
              <a:t>mưa</a:t>
            </a:r>
            <a:r>
              <a:rPr lang="en-US" sz="2800" b="1" dirty="0">
                <a:solidFill>
                  <a:srgbClr val="006600"/>
                </a:solidFill>
                <a:latin typeface=".VnAvant" pitchFamily="34" charset="0"/>
              </a:rPr>
              <a:t>­ to. </a:t>
            </a:r>
            <a:r>
              <a:rPr lang="en-US" sz="2800" b="1" dirty="0" err="1">
                <a:solidFill>
                  <a:srgbClr val="006600"/>
                </a:solidFill>
                <a:latin typeface=".VnAvant" pitchFamily="34" charset="0"/>
              </a:rPr>
              <a:t>Phè</a:t>
            </a:r>
            <a:r>
              <a:rPr lang="en-US" sz="2800" b="1" dirty="0">
                <a:solidFill>
                  <a:srgbClr val="006600"/>
                </a:solidFill>
                <a:latin typeface=".VnAvant" pitchFamily="34" charset="0"/>
              </a:rPr>
              <a:t> x¸ </a:t>
            </a:r>
            <a:r>
              <a:rPr lang="en-US" sz="2800" b="1" dirty="0" err="1">
                <a:solidFill>
                  <a:srgbClr val="006600"/>
                </a:solidFill>
                <a:latin typeface=".VnAvant" pitchFamily="34" charset="0"/>
              </a:rPr>
              <a:t>ngËp</a:t>
            </a:r>
            <a:r>
              <a:rPr lang="en-US" sz="2800" b="1" dirty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800" b="1" dirty="0" err="1">
                <a:solidFill>
                  <a:srgbClr val="006600"/>
                </a:solidFill>
                <a:latin typeface=".VnAvant" pitchFamily="34" charset="0"/>
              </a:rPr>
              <a:t>r¸c</a:t>
            </a:r>
            <a:endParaRPr lang="en-US" sz="2800" b="1" dirty="0">
              <a:solidFill>
                <a:srgbClr val="006600"/>
              </a:solidFill>
              <a:latin typeface=".VnAvant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349827" y="3601526"/>
            <a:ext cx="6604002" cy="523220"/>
          </a:xfrm>
          <a:prstGeom prst="rect">
            <a:avLst/>
          </a:prstGeom>
          <a:solidFill>
            <a:srgbClr val="FFC000"/>
          </a:solidFill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.VnAvant" pitchFamily="34" charset="0"/>
              </a:rPr>
              <a:t>4</a:t>
            </a:r>
            <a:r>
              <a:rPr lang="en-US" sz="2800" b="1" dirty="0">
                <a:solidFill>
                  <a:srgbClr val="006600"/>
                </a:solidFill>
                <a:latin typeface=".VnAvant" pitchFamily="34" charset="0"/>
              </a:rPr>
              <a:t>. </a:t>
            </a:r>
            <a:r>
              <a:rPr lang="en-US" sz="2800" b="1" dirty="0" err="1">
                <a:solidFill>
                  <a:srgbClr val="006600"/>
                </a:solidFill>
                <a:latin typeface=".VnAvant" pitchFamily="34" charset="0"/>
              </a:rPr>
              <a:t>Xe</a:t>
            </a:r>
            <a:r>
              <a:rPr lang="en-US" sz="2800" b="1" dirty="0">
                <a:solidFill>
                  <a:srgbClr val="006600"/>
                </a:solidFill>
                <a:latin typeface=".VnAvant" pitchFamily="34" charset="0"/>
              </a:rPr>
              <a:t> ®</a:t>
            </a:r>
            <a:r>
              <a:rPr lang="en-US" sz="2800" b="1" dirty="0" err="1">
                <a:solidFill>
                  <a:srgbClr val="006600"/>
                </a:solidFill>
                <a:latin typeface=".VnAvant" pitchFamily="34" charset="0"/>
              </a:rPr>
              <a:t>iÖn</a:t>
            </a:r>
            <a:r>
              <a:rPr lang="en-US" sz="2800" b="1" dirty="0">
                <a:solidFill>
                  <a:srgbClr val="006600"/>
                </a:solidFill>
                <a:latin typeface=".VnAvant" pitchFamily="34" charset="0"/>
              </a:rPr>
              <a:t>, </a:t>
            </a:r>
            <a:r>
              <a:rPr lang="en-US" sz="2800" b="1" dirty="0" err="1">
                <a:solidFill>
                  <a:srgbClr val="006600"/>
                </a:solidFill>
                <a:latin typeface=".VnAvant" pitchFamily="34" charset="0"/>
              </a:rPr>
              <a:t>xe</a:t>
            </a:r>
            <a:r>
              <a:rPr lang="en-US" sz="2800" b="1" dirty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800" b="1" dirty="0" err="1">
                <a:solidFill>
                  <a:srgbClr val="006600"/>
                </a:solidFill>
                <a:latin typeface=".VnAvant" pitchFamily="34" charset="0"/>
              </a:rPr>
              <a:t>tÐc</a:t>
            </a:r>
            <a:r>
              <a:rPr lang="en-US" sz="2800" b="1" dirty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800" b="1" dirty="0" err="1">
                <a:solidFill>
                  <a:srgbClr val="006600"/>
                </a:solidFill>
                <a:latin typeface=".VnAvant" pitchFamily="34" charset="0"/>
              </a:rPr>
              <a:t>c¶m</a:t>
            </a:r>
            <a:r>
              <a:rPr lang="en-US" sz="2800" b="1" dirty="0">
                <a:solidFill>
                  <a:srgbClr val="006600"/>
                </a:solidFill>
                <a:latin typeface=".VnAvant" pitchFamily="34" charset="0"/>
              </a:rPr>
              <a:t> ¬n </a:t>
            </a:r>
            <a:r>
              <a:rPr lang="en-US" sz="2800" b="1" dirty="0" err="1">
                <a:solidFill>
                  <a:srgbClr val="006600"/>
                </a:solidFill>
                <a:latin typeface=".VnAvant" pitchFamily="34" charset="0"/>
              </a:rPr>
              <a:t>xe</a:t>
            </a:r>
            <a:r>
              <a:rPr lang="en-US" sz="2800" b="1" dirty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800" b="1" dirty="0" err="1">
                <a:solidFill>
                  <a:srgbClr val="006600"/>
                </a:solidFill>
                <a:latin typeface=".VnAvant" pitchFamily="34" charset="0"/>
              </a:rPr>
              <a:t>r¸c</a:t>
            </a:r>
            <a:endParaRPr lang="en-US" sz="2800" b="1" dirty="0">
              <a:solidFill>
                <a:srgbClr val="006600"/>
              </a:solidFill>
              <a:latin typeface=".VnAvan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15874470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HP\Documents\My Adobe Presentations\Cac mua trong nam\data\asimages\{2FC370A4-C799-4A35-A923-5910F3EE156F}_12.png&quot;/&gt;&lt;left val=&quot;48&quot;/&gt;&lt;top val=&quot;479&quot;/&gt;&lt;width val=&quot;274&quot;/&gt;&lt;height val=&quot;51&quot;/&gt;&lt;hasText val=&quot;1&quot;/&gt;&lt;/Image&gt;&lt;/ThreeDShapeInfo&gt;"/>
  <p:tag name="PRESENTER_SHAPEINFO" val="&lt;ThreeDShapeInfo&gt;&lt;uuid val=&quot;{F9EA4630-C5DC-4EDA-AB1D-F4F67978EBC3}&quot;/&gt;&lt;isInvalidForFieldText val=&quot;1&quot;/&gt;&lt;Image&gt;&lt;filename val=&quot;C:\Users\HP\Documents\My Adobe Presentations\Cac mua trong nam\data\asimages\{F9EA4630-C5DC-4EDA-AB1D-F4F67978EBC3}_12_S.png&quot;/&gt;&lt;left val=&quot;45&quot;/&gt;&lt;top val=&quot;477&quot;/&gt;&lt;width val=&quot;280&quot;/&gt;&lt;height val=&quot;46&quot;/&gt;&lt;hasText val=&quot;0&quot;/&gt;&lt;/Image&gt;&lt;/ThreeDShapeInfo&gt;"/>
  <p:tag name="PRESENTER_SHAPETEXTINFO" val="&lt;ShapeTextInfo&gt;&lt;TableIndex row=&quot;-1&quot; col=&quot;-1&quot;&gt;&lt;linesCount val=&quot;1&quot;/&gt;&lt;lineCharCount val=&quot;14&quot;/&gt;&lt;/TableIndex&gt;&lt;/ShapeTextInfo&gt;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HP\Documents\My Adobe Presentations\Cac mua trong nam\data\asimages\{4EF674A7-B06A-4A2C-B445-8AE79CAE89D6}_12.png&quot;/&gt;&lt;left val=&quot;402&quot;/&gt;&lt;top val=&quot;248&quot;/&gt;&lt;width val=&quot;278&quot;/&gt;&lt;height val=&quot;46&quot;/&gt;&lt;hasText val=&quot;1&quot;/&gt;&lt;/Image&gt;&lt;/ThreeDShapeInfo&gt;"/>
  <p:tag name="PRESENTER_SHAPEINFO" val="&lt;ThreeDShapeInfo&gt;&lt;uuid val=&quot;{F9319AF3-B28B-48E1-AFC6-00023290C413}&quot;/&gt;&lt;isInvalidForFieldText val=&quot;1&quot;/&gt;&lt;Image&gt;&lt;filename val=&quot;C:\Users\HP\Documents\My Adobe Presentations\Cac mua trong nam\data\asimages\{F9319AF3-B28B-48E1-AFC6-00023290C413}_12_S.png&quot;/&gt;&lt;left val=&quot;399&quot;/&gt;&lt;top val=&quot;245&quot;/&gt;&lt;width val=&quot;284&quot;/&gt;&lt;height val=&quot;49&quot;/&gt;&lt;hasText val=&quot;0&quot;/&gt;&lt;/Image&gt;&lt;/ThreeDShapeInfo&gt;"/>
  <p:tag name="PRESENTER_SHAPETEXTINFO" val="&lt;ShapeTextInfo&gt;&lt;TableIndex row=&quot;-1&quot; col=&quot;-1&quot;&gt;&lt;linesCount val=&quot;1&quot;/&gt;&lt;lineCharCount val=&quot;22&quot;/&gt;&lt;/TableIndex&gt;&lt;/ShapeTextInfo&gt;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HP\Documents\My Adobe Presentations\Cac mua trong nam\data\asimages\{1B91F007-CB12-4190-A256-B23A8160302E}_12.png&quot;/&gt;&lt;left val=&quot;402&quot;/&gt;&lt;top val=&quot;480&quot;/&gt;&lt;width val=&quot;278&quot;/&gt;&lt;height val=&quot;52&quot;/&gt;&lt;hasText val=&quot;1&quot;/&gt;&lt;/Image&gt;&lt;/ThreeDShapeInfo&gt;"/>
  <p:tag name="PRESENTER_SHAPEINFO" val="&lt;ThreeDShapeInfo&gt;&lt;uuid val=&quot;{3FF6E482-D4B8-444A-85AA-52825FFB47B6}&quot;/&gt;&lt;isInvalidForFieldText val=&quot;1&quot;/&gt;&lt;Image&gt;&lt;filename val=&quot;C:\Users\HP\Documents\My Adobe Presentations\Cac mua trong nam\data\asimages\{3FF6E482-D4B8-444A-85AA-52825FFB47B6}_12_S.png&quot;/&gt;&lt;left val=&quot;399&quot;/&gt;&lt;top val=&quot;477&quot;/&gt;&lt;width val=&quot;284&quot;/&gt;&lt;height val=&quot;51&quot;/&gt;&lt;hasText val=&quot;0&quot;/&gt;&lt;/Image&gt;&lt;/ThreeDShapeInfo&gt;"/>
  <p:tag name="PRESENTER_SHAPETEXTINFO" val="&lt;ShapeTextInfo&gt;&lt;TableIndex row=&quot;-1&quot; col=&quot;-1&quot;&gt;&lt;linesCount val=&quot;1&quot;/&gt;&lt;lineCharCount val=&quot;14&quot;/&gt;&lt;/TableIndex&gt;&lt;/ShapeTextInfo&gt;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HP\Documents\My Adobe Presentations\Cac mua trong nam\data\asimages\{C143B106-680C-4A8F-AF21-BA32E66D905C}_12.png&quot;/&gt;&lt;left val=&quot;48&quot;/&gt;&lt;top val=&quot;246&quot;/&gt;&lt;width val=&quot;274&quot;/&gt;&lt;height val=&quot;51&quot;/&gt;&lt;hasText val=&quot;1&quot;/&gt;&lt;/Image&gt;&lt;/ThreeDShapeInfo&gt;"/>
  <p:tag name="PRESENTER_SHAPEINFO" val="&lt;ThreeDShapeInfo&gt;&lt;uuid val=&quot;{3A75290D-B652-4D2F-9669-B75DB99BC20B}&quot;/&gt;&lt;isInvalidForFieldText val=&quot;1&quot;/&gt;&lt;Image&gt;&lt;filename val=&quot;C:\Users\HP\Documents\My Adobe Presentations\Cac mua trong nam\data\asimages\{3A75290D-B652-4D2F-9669-B75DB99BC20B}_12_S.png&quot;/&gt;&lt;left val=&quot;45&quot;/&gt;&lt;top val=&quot;245&quot;/&gt;&lt;width val=&quot;280&quot;/&gt;&lt;height val=&quot;46&quot;/&gt;&lt;hasText val=&quot;0&quot;/&gt;&lt;/Image&gt;&lt;/ThreeDShapeInfo&gt;"/>
  <p:tag name="PRESENTER_SHAPETEXTINFO" val="&lt;ShapeTextInfo&gt;&lt;TableIndex row=&quot;-1&quot; col=&quot;-1&quot;&gt;&lt;linesCount val=&quot;1&quot;/&gt;&lt;lineCharCount val=&quot;15&quot;/&gt;&lt;/TableIndex&gt;&lt;/ShapeTextInfo&gt;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AUTOSHAPE_INFO" val="&lt;ThreeDShapeInfo&gt;&lt;uuid val=&quot;{ABDE73CB-92FD-4977-BA8C-13B36BF9EE36}&quot;/&gt;&lt;isInvalidForFieldText val=&quot;0&quot;/&gt;&lt;Image&gt;&lt;filename val=&quot;C:\Users\HP\Documents\My Adobe Presentations\Cac mua trong nam\data\asimages\{ABDE73CB-92FD-4977-BA8C-13B36BF9EE36}.png&quot;/&gt;&lt;left val=&quot;312&quot;/&gt;&lt;top val=&quot;225&quot;/&gt;&lt;width val=&quot;95&quot;/&gt;&lt;height val=&quot;96&quot;/&gt;&lt;hasText val=&quot;1&quot;/&gt;&lt;/Image&gt;&lt;/ThreeDShapeInfo&gt;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AUTOSHAPE_INFO" val="&lt;ThreeDShapeInfo&gt;&lt;uuid val=&quot;{FE14BC79-22E9-4BEC-BB99-BF93236D29E8}&quot;/&gt;&lt;isInvalidForFieldText val=&quot;0&quot;/&gt;&lt;Image&gt;&lt;filename val=&quot;C:\Users\HP\Documents\My Adobe Presentations\Cac mua trong nam\data\asimages\{FE14BC79-22E9-4BEC-BB99-BF93236D29E8}.png&quot;/&gt;&lt;left val=&quot;312&quot;/&gt;&lt;top val=&quot;225&quot;/&gt;&lt;width val=&quot;95&quot;/&gt;&lt;height val=&quot;96&quot;/&gt;&lt;hasText val=&quot;1&quot;/&gt;&lt;/Image&gt;&lt;/ThreeDShapeInfo&gt;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AUTOSHAPE_INFO" val="&lt;ThreeDShapeInfo&gt;&lt;uuid val=&quot;{B511CB78-8D3E-4FE5-BE1F-78A7AB08AE79}&quot;/&gt;&lt;isInvalidForFieldText val=&quot;0&quot;/&gt;&lt;Image&gt;&lt;filename val=&quot;C:\Users\HP\Documents\My Adobe Presentations\Cac mua trong nam\data\asimages\{B511CB78-8D3E-4FE5-BE1F-78A7AB08AE79}.png&quot;/&gt;&lt;left val=&quot;312&quot;/&gt;&lt;top val=&quot;226&quot;/&gt;&lt;width val=&quot;95&quot;/&gt;&lt;height val=&quot;95&quot;/&gt;&lt;hasText val=&quot;1&quot;/&gt;&lt;/Image&gt;&lt;/ThreeDShapeInfo&gt;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AUTOSHAPE_INFO" val="&lt;ThreeDShapeInfo&gt;&lt;uuid val=&quot;{45EC5533-63B1-4CD0-9E55-0FB41FDAD26B}&quot;/&gt;&lt;isInvalidForFieldText val=&quot;0&quot;/&gt;&lt;Image&gt;&lt;filename val=&quot;C:\Users\HP\Documents\My Adobe Presentations\Cac mua trong nam\data\asimages\{45EC5533-63B1-4CD0-9E55-0FB41FDAD26B}.png&quot;/&gt;&lt;left val=&quot;312&quot;/&gt;&lt;top val=&quot;225&quot;/&gt;&lt;width val=&quot;95&quot;/&gt;&lt;height val=&quot;96&quot;/&gt;&lt;hasText val=&quot;1&quot;/&gt;&lt;/Image&gt;&lt;/ThreeDShapeInfo&gt;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HP\Documents\My Adobe Presentations\Cac mua trong nam\data\asimages\{4EF674A7-B06A-4A2C-B445-8AE79CAE89D6}_12.png&quot;/&gt;&lt;left val=&quot;402&quot;/&gt;&lt;top val=&quot;248&quot;/&gt;&lt;width val=&quot;278&quot;/&gt;&lt;height val=&quot;46&quot;/&gt;&lt;hasText val=&quot;1&quot;/&gt;&lt;/Image&gt;&lt;/ThreeDShapeInfo&gt;"/>
  <p:tag name="PRESENTER_SHAPEINFO" val="&lt;ThreeDShapeInfo&gt;&lt;uuid val=&quot;{F9319AF3-B28B-48E1-AFC6-00023290C413}&quot;/&gt;&lt;isInvalidForFieldText val=&quot;1&quot;/&gt;&lt;Image&gt;&lt;filename val=&quot;C:\Users\HP\Documents\My Adobe Presentations\Cac mua trong nam\data\asimages\{F9319AF3-B28B-48E1-AFC6-00023290C413}_12_S.png&quot;/&gt;&lt;left val=&quot;399&quot;/&gt;&lt;top val=&quot;245&quot;/&gt;&lt;width val=&quot;284&quot;/&gt;&lt;height val=&quot;49&quot;/&gt;&lt;hasText val=&quot;0&quot;/&gt;&lt;/Image&gt;&lt;/ThreeDShapeInfo&gt;"/>
  <p:tag name="PRESENTER_SHAPETEXTINFO" val="&lt;ShapeTextInfo&gt;&lt;TableIndex row=&quot;-1&quot; col=&quot;-1&quot;&gt;&lt;linesCount val=&quot;1&quot;/&gt;&lt;lineCharCount val=&quot;22&quot;/&gt;&lt;/TableIndex&gt;&lt;/ShapeTextInfo&gt;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HP\Documents\My Adobe Presentations\Cac mua trong nam\data\asimages\{1B91F007-CB12-4190-A256-B23A8160302E}_12.png&quot;/&gt;&lt;left val=&quot;402&quot;/&gt;&lt;top val=&quot;480&quot;/&gt;&lt;width val=&quot;278&quot;/&gt;&lt;height val=&quot;52&quot;/&gt;&lt;hasText val=&quot;1&quot;/&gt;&lt;/Image&gt;&lt;/ThreeDShapeInfo&gt;"/>
  <p:tag name="PRESENTER_SHAPEINFO" val="&lt;ThreeDShapeInfo&gt;&lt;uuid val=&quot;{3FF6E482-D4B8-444A-85AA-52825FFB47B6}&quot;/&gt;&lt;isInvalidForFieldText val=&quot;1&quot;/&gt;&lt;Image&gt;&lt;filename val=&quot;C:\Users\HP\Documents\My Adobe Presentations\Cac mua trong nam\data\asimages\{3FF6E482-D4B8-444A-85AA-52825FFB47B6}_12_S.png&quot;/&gt;&lt;left val=&quot;399&quot;/&gt;&lt;top val=&quot;477&quot;/&gt;&lt;width val=&quot;284&quot;/&gt;&lt;height val=&quot;51&quot;/&gt;&lt;hasText val=&quot;0&quot;/&gt;&lt;/Image&gt;&lt;/ThreeDShapeInfo&gt;"/>
  <p:tag name="PRESENTER_SHAPETEXTINFO" val="&lt;ShapeTextInfo&gt;&lt;TableIndex row=&quot;-1&quot; col=&quot;-1&quot;&gt;&lt;linesCount val=&quot;1&quot;/&gt;&lt;lineCharCount val=&quot;14&quot;/&gt;&lt;/TableIndex&gt;&lt;/ShapeTextInfo&gt;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HP\Documents\My Adobe Presentations\Cac mua trong nam\data\asimages\{C143B106-680C-4A8F-AF21-BA32E66D905C}_12.png&quot;/&gt;&lt;left val=&quot;48&quot;/&gt;&lt;top val=&quot;246&quot;/&gt;&lt;width val=&quot;274&quot;/&gt;&lt;height val=&quot;51&quot;/&gt;&lt;hasText val=&quot;1&quot;/&gt;&lt;/Image&gt;&lt;/ThreeDShapeInfo&gt;"/>
  <p:tag name="PRESENTER_SHAPEINFO" val="&lt;ThreeDShapeInfo&gt;&lt;uuid val=&quot;{3A75290D-B652-4D2F-9669-B75DB99BC20B}&quot;/&gt;&lt;isInvalidForFieldText val=&quot;1&quot;/&gt;&lt;Image&gt;&lt;filename val=&quot;C:\Users\HP\Documents\My Adobe Presentations\Cac mua trong nam\data\asimages\{3A75290D-B652-4D2F-9669-B75DB99BC20B}_12_S.png&quot;/&gt;&lt;left val=&quot;45&quot;/&gt;&lt;top val=&quot;245&quot;/&gt;&lt;width val=&quot;280&quot;/&gt;&lt;height val=&quot;46&quot;/&gt;&lt;hasText val=&quot;0&quot;/&gt;&lt;/Image&gt;&lt;/ThreeDShapeInfo&gt;"/>
  <p:tag name="PRESENTER_SHAPETEXTINFO" val="&lt;ShapeTextInfo&gt;&lt;TableIndex row=&quot;-1&quot; col=&quot;-1&quot;&gt;&lt;linesCount val=&quot;1&quot;/&gt;&lt;lineCharCount val=&quot;15&quot;/&gt;&lt;/TableIndex&gt;&lt;/ShapeTextInfo&gt;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AUTOSHAPE_INFO" val="&lt;ThreeDShapeInfo&gt;&lt;uuid val=&quot;{ABDE73CB-92FD-4977-BA8C-13B36BF9EE36}&quot;/&gt;&lt;isInvalidForFieldText val=&quot;0&quot;/&gt;&lt;Image&gt;&lt;filename val=&quot;C:\Users\HP\Documents\My Adobe Presentations\Cac mua trong nam\data\asimages\{ABDE73CB-92FD-4977-BA8C-13B36BF9EE36}.png&quot;/&gt;&lt;left val=&quot;312&quot;/&gt;&lt;top val=&quot;225&quot;/&gt;&lt;width val=&quot;95&quot;/&gt;&lt;height val=&quot;96&quot;/&gt;&lt;hasText val=&quot;1&quot;/&gt;&lt;/Image&gt;&lt;/ThreeDShapeInfo&gt;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AUTOSHAPE_INFO" val="&lt;ThreeDShapeInfo&gt;&lt;uuid val=&quot;{FE14BC79-22E9-4BEC-BB99-BF93236D29E8}&quot;/&gt;&lt;isInvalidForFieldText val=&quot;0&quot;/&gt;&lt;Image&gt;&lt;filename val=&quot;C:\Users\HP\Documents\My Adobe Presentations\Cac mua trong nam\data\asimages\{FE14BC79-22E9-4BEC-BB99-BF93236D29E8}.png&quot;/&gt;&lt;left val=&quot;312&quot;/&gt;&lt;top val=&quot;225&quot;/&gt;&lt;width val=&quot;95&quot;/&gt;&lt;height val=&quot;96&quot;/&gt;&lt;hasText val=&quot;1&quot;/&gt;&lt;/Image&gt;&lt;/ThreeDShapeInfo&gt;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AUTOSHAPE_INFO" val="&lt;ThreeDShapeInfo&gt;&lt;uuid val=&quot;{B511CB78-8D3E-4FE5-BE1F-78A7AB08AE79}&quot;/&gt;&lt;isInvalidForFieldText val=&quot;0&quot;/&gt;&lt;Image&gt;&lt;filename val=&quot;C:\Users\HP\Documents\My Adobe Presentations\Cac mua trong nam\data\asimages\{B511CB78-8D3E-4FE5-BE1F-78A7AB08AE79}.png&quot;/&gt;&lt;left val=&quot;312&quot;/&gt;&lt;top val=&quot;226&quot;/&gt;&lt;width val=&quot;95&quot;/&gt;&lt;height val=&quot;95&quot;/&gt;&lt;hasText val=&quot;1&quot;/&gt;&lt;/Image&gt;&lt;/ThreeDShapeInfo&gt;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AUTOSHAPE_INFO" val="&lt;ThreeDShapeInfo&gt;&lt;uuid val=&quot;{45EC5533-63B1-4CD0-9E55-0FB41FDAD26B}&quot;/&gt;&lt;isInvalidForFieldText val=&quot;0&quot;/&gt;&lt;Image&gt;&lt;filename val=&quot;C:\Users\HP\Documents\My Adobe Presentations\Cac mua trong nam\data\asimages\{45EC5533-63B1-4CD0-9E55-0FB41FDAD26B}.png&quot;/&gt;&lt;left val=&quot;312&quot;/&gt;&lt;top val=&quot;225&quot;/&gt;&lt;width val=&quot;95&quot;/&gt;&lt;height val=&quot;96&quot;/&gt;&lt;hasText val=&quot;1&quot;/&gt;&lt;/Image&gt;&lt;/ThreeDShapeInfo&gt;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HP\Documents\My Adobe Presentations\Cac mua trong nam\data\asimages\{2FC370A4-C799-4A35-A923-5910F3EE156F}_12.png&quot;/&gt;&lt;left val=&quot;48&quot;/&gt;&lt;top val=&quot;479&quot;/&gt;&lt;width val=&quot;274&quot;/&gt;&lt;height val=&quot;51&quot;/&gt;&lt;hasText val=&quot;1&quot;/&gt;&lt;/Image&gt;&lt;/ThreeDShapeInfo&gt;"/>
  <p:tag name="PRESENTER_SHAPEINFO" val="&lt;ThreeDShapeInfo&gt;&lt;uuid val=&quot;{F9EA4630-C5DC-4EDA-AB1D-F4F67978EBC3}&quot;/&gt;&lt;isInvalidForFieldText val=&quot;1&quot;/&gt;&lt;Image&gt;&lt;filename val=&quot;C:\Users\HP\Documents\My Adobe Presentations\Cac mua trong nam\data\asimages\{F9EA4630-C5DC-4EDA-AB1D-F4F67978EBC3}_12_S.png&quot;/&gt;&lt;left val=&quot;45&quot;/&gt;&lt;top val=&quot;477&quot;/&gt;&lt;width val=&quot;280&quot;/&gt;&lt;height val=&quot;46&quot;/&gt;&lt;hasText val=&quot;0&quot;/&gt;&lt;/Image&gt;&lt;/ThreeDShapeInfo&gt;"/>
  <p:tag name="PRESENTER_SHAPETEXTINFO" val="&lt;ShapeTextInfo&gt;&lt;TableIndex row=&quot;-1&quot; col=&quot;-1&quot;&gt;&lt;linesCount val=&quot;1&quot;/&gt;&lt;lineCharCount val=&quot;14&quot;/&gt;&lt;/TableIndex&gt;&lt;/ShapeTextInfo&gt;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2949</TotalTime>
  <Words>363</Words>
  <Application>Microsoft Office PowerPoint</Application>
  <PresentationFormat>On-screen Show (16:10)</PresentationFormat>
  <Paragraphs>69</Paragraphs>
  <Slides>14</Slides>
  <Notes>8</Notes>
  <HiddenSlides>0</HiddenSlides>
  <MMClips>1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4" baseType="lpstr">
      <vt:lpstr>.VnArial</vt:lpstr>
      <vt:lpstr>Arial</vt:lpstr>
      <vt:lpstr>VNI-Avo</vt:lpstr>
      <vt:lpstr>Calibri</vt:lpstr>
      <vt:lpstr>Tahoma</vt:lpstr>
      <vt:lpstr>.VnAvant</vt:lpstr>
      <vt:lpstr>Arial Black</vt:lpstr>
      <vt:lpstr>宋体</vt:lpstr>
      <vt:lpstr>VNI-Thufap2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张 晓芳</dc:creator>
  <cp:lastModifiedBy>Admin</cp:lastModifiedBy>
  <cp:revision>365</cp:revision>
  <dcterms:created xsi:type="dcterms:W3CDTF">2020-02-10T09:35:50Z</dcterms:created>
  <dcterms:modified xsi:type="dcterms:W3CDTF">2020-12-15T11:57:55Z</dcterms:modified>
</cp:coreProperties>
</file>