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81" r:id="rId3"/>
    <p:sldId id="256" r:id="rId4"/>
    <p:sldId id="359" r:id="rId5"/>
    <p:sldId id="370" r:id="rId6"/>
    <p:sldId id="378" r:id="rId7"/>
    <p:sldId id="377" r:id="rId8"/>
    <p:sldId id="379" r:id="rId9"/>
    <p:sldId id="356" r:id="rId10"/>
    <p:sldId id="364" r:id="rId11"/>
    <p:sldId id="371" r:id="rId12"/>
    <p:sldId id="372" r:id="rId13"/>
    <p:sldId id="308" r:id="rId14"/>
  </p:sldIdLst>
  <p:sldSz cx="9144000" cy="5715000" type="screen16x10"/>
  <p:notesSz cx="6858000" cy="9144000"/>
  <p:embeddedFontLst>
    <p:embeddedFont>
      <p:font typeface="Tahoma" pitchFamily="34" charset="0"/>
      <p:regular r:id="rId16"/>
      <p:bold r:id="rId17"/>
    </p:embeddedFont>
    <p:embeddedFont>
      <p:font typeface="Arial Black" pitchFamily="34" charset="0"/>
      <p:bold r:id="rId18"/>
    </p:embeddedFont>
    <p:embeddedFont>
      <p:font typeface="VNI-Avo" pitchFamily="2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VNI-Thufap2" pitchFamily="2" charset="0"/>
      <p:regular r:id="rId28"/>
    </p:embeddedFont>
    <p:embeddedFont>
      <p:font typeface=".VnAvant" pitchFamily="34" charset="0"/>
      <p:regular r:id="rId29"/>
      <p:bold r:id="rId30"/>
      <p:italic r:id="rId31"/>
      <p:boldItalic r:id="rId32"/>
    </p:embeddedFont>
    <p:embeddedFont>
      <p:font typeface=".VnArial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FFFF"/>
    <a:srgbClr val="CCFFCC"/>
    <a:srgbClr val="3333FF"/>
    <a:srgbClr val="99FFCC"/>
    <a:srgbClr val="FFCCFF"/>
    <a:srgbClr val="FFFFCC"/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52C83-45C5-40A4-AF79-F958F706A5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C8318-D2C8-4F2F-AF53-99CD618004C8}">
      <dgm:prSet phldrT="[Text]" custT="1"/>
      <dgm:spPr>
        <a:solidFill>
          <a:srgbClr val="7030A0"/>
        </a:solidFill>
        <a:ln w="38100">
          <a:solidFill>
            <a:srgbClr val="CCFFCC"/>
          </a:solidFill>
        </a:ln>
      </dgm:spPr>
      <dgm:t>
        <a:bodyPr/>
        <a:lstStyle/>
        <a:p>
          <a:r>
            <a:rPr lang="en-US" sz="2400" dirty="0" err="1">
              <a:latin typeface=".VnAvant" pitchFamily="34" charset="0"/>
            </a:rPr>
            <a:t>Mét</a:t>
          </a:r>
          <a:r>
            <a:rPr lang="en-US" sz="2400" dirty="0">
              <a:latin typeface=".VnAvant" pitchFamily="34" charset="0"/>
            </a:rPr>
            <a:t> </a:t>
          </a:r>
          <a:r>
            <a:rPr lang="en-US" sz="2400" err="1">
              <a:latin typeface=".VnAvant" pitchFamily="34" charset="0"/>
            </a:rPr>
            <a:t>h«m</a:t>
          </a:r>
          <a:r>
            <a:rPr lang="en-US" sz="2400">
              <a:latin typeface=".VnAvant" pitchFamily="34" charset="0"/>
            </a:rPr>
            <a:t> </a:t>
          </a:r>
          <a:r>
            <a:rPr lang="en-US" sz="2400" smtClean="0">
              <a:latin typeface=".VnAvant" pitchFamily="34" charset="0"/>
            </a:rPr>
            <a:t>mua </a:t>
          </a:r>
          <a:r>
            <a:rPr lang="en-US" sz="2400" dirty="0" err="1">
              <a:latin typeface=".VnAvant" pitchFamily="34" charset="0"/>
            </a:rPr>
            <a:t>giã</a:t>
          </a:r>
          <a:r>
            <a:rPr lang="en-US" sz="2400" dirty="0">
              <a:latin typeface=".VnAvant" pitchFamily="34" charset="0"/>
            </a:rPr>
            <a:t>,  c¸ </a:t>
          </a:r>
          <a:r>
            <a:rPr lang="en-US" sz="2400" dirty="0" err="1">
              <a:latin typeface=".VnAvant" pitchFamily="34" charset="0"/>
            </a:rPr>
            <a:t>m¨ng</a:t>
          </a:r>
          <a:r>
            <a:rPr lang="en-US" sz="2400" dirty="0">
              <a:latin typeface=".VnAvant" pitchFamily="34" charset="0"/>
            </a:rPr>
            <a:t> l¹c </a:t>
          </a:r>
          <a:r>
            <a:rPr lang="en-US" sz="2400" dirty="0" err="1">
              <a:latin typeface=".VnAvant" pitchFamily="34" charset="0"/>
            </a:rPr>
            <a:t>mÑ</a:t>
          </a:r>
          <a:endParaRPr lang="en-US" sz="2400" dirty="0">
            <a:latin typeface=".VnAvant" pitchFamily="34" charset="0"/>
          </a:endParaRPr>
        </a:p>
      </dgm:t>
    </dgm:pt>
    <dgm:pt modelId="{CAF03DD7-A3ED-4C4F-BE43-DA85FA451B05}" type="parTrans" cxnId="{E3E55394-66D2-4F9A-A868-437AE5F546DC}">
      <dgm:prSet/>
      <dgm:spPr/>
      <dgm:t>
        <a:bodyPr/>
        <a:lstStyle/>
        <a:p>
          <a:endParaRPr lang="en-US"/>
        </a:p>
      </dgm:t>
    </dgm:pt>
    <dgm:pt modelId="{25A75F18-18C7-4CF8-BF41-371C00B34AAA}" type="sibTrans" cxnId="{E3E55394-66D2-4F9A-A868-437AE5F546DC}">
      <dgm:prSet/>
      <dgm:spPr/>
      <dgm:t>
        <a:bodyPr/>
        <a:lstStyle/>
        <a:p>
          <a:endParaRPr lang="en-US"/>
        </a:p>
      </dgm:t>
    </dgm:pt>
    <dgm:pt modelId="{BFE1CE78-0B26-42E4-BDEB-6F603CF60D00}">
      <dgm:prSet phldrT="[Text]" custT="1"/>
      <dgm:spPr>
        <a:solidFill>
          <a:srgbClr val="7030A0"/>
        </a:solidFill>
        <a:ln w="38100">
          <a:solidFill>
            <a:srgbClr val="CCFFCC"/>
          </a:solidFill>
        </a:ln>
      </dgm:spPr>
      <dgm:t>
        <a:bodyPr/>
        <a:lstStyle/>
        <a:p>
          <a:r>
            <a:rPr lang="en-US" sz="2800" dirty="0">
              <a:latin typeface=".VnAvant" pitchFamily="34" charset="0"/>
            </a:rPr>
            <a:t>C¸ </a:t>
          </a:r>
          <a:r>
            <a:rPr lang="en-US" sz="2800" dirty="0" err="1">
              <a:latin typeface=".VnAvant" pitchFamily="34" charset="0"/>
            </a:rPr>
            <a:t>m¨ng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tù</a:t>
          </a:r>
          <a:r>
            <a:rPr lang="en-US" sz="2800" dirty="0">
              <a:latin typeface=".VnAvant" pitchFamily="34" charset="0"/>
            </a:rPr>
            <a:t> ý ®i </a:t>
          </a:r>
          <a:r>
            <a:rPr lang="en-US" sz="2800" dirty="0" err="1">
              <a:latin typeface=".VnAvant" pitchFamily="34" charset="0"/>
            </a:rPr>
            <a:t>xa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nªn</a:t>
          </a:r>
          <a:r>
            <a:rPr lang="en-US" sz="2800" dirty="0">
              <a:latin typeface=".VnAvant" pitchFamily="34" charset="0"/>
            </a:rPr>
            <a:t> l¹c </a:t>
          </a:r>
          <a:r>
            <a:rPr lang="en-US" sz="2800" dirty="0" err="1">
              <a:latin typeface=".VnAvant" pitchFamily="34" charset="0"/>
            </a:rPr>
            <a:t>mÑ</a:t>
          </a:r>
          <a:endParaRPr lang="en-US" sz="2800" dirty="0">
            <a:latin typeface=".VnAvant" pitchFamily="34" charset="0"/>
          </a:endParaRPr>
        </a:p>
      </dgm:t>
    </dgm:pt>
    <dgm:pt modelId="{10B791A5-F32A-4494-AD4E-268BDFF0A8A0}" type="parTrans" cxnId="{9AA4D601-BAAC-4348-8033-3A46A63E9554}">
      <dgm:prSet/>
      <dgm:spPr/>
      <dgm:t>
        <a:bodyPr/>
        <a:lstStyle/>
        <a:p>
          <a:endParaRPr lang="en-US"/>
        </a:p>
      </dgm:t>
    </dgm:pt>
    <dgm:pt modelId="{27558B5D-4F08-4034-A74B-EB6444F477A4}" type="sibTrans" cxnId="{9AA4D601-BAAC-4348-8033-3A46A63E9554}">
      <dgm:prSet/>
      <dgm:spPr/>
      <dgm:t>
        <a:bodyPr/>
        <a:lstStyle/>
        <a:p>
          <a:endParaRPr lang="en-US"/>
        </a:p>
      </dgm:t>
    </dgm:pt>
    <dgm:pt modelId="{588D530C-4C06-4ABB-9DBD-1C0B679C5550}">
      <dgm:prSet phldrT="[Text]" custT="1"/>
      <dgm:spPr>
        <a:solidFill>
          <a:srgbClr val="7030A0"/>
        </a:solidFill>
        <a:ln w="38100">
          <a:solidFill>
            <a:srgbClr val="CCFFCC"/>
          </a:solidFill>
        </a:ln>
      </dgm:spPr>
      <dgm:t>
        <a:bodyPr/>
        <a:lstStyle/>
        <a:p>
          <a:r>
            <a:rPr lang="en-US" sz="2800" dirty="0">
              <a:latin typeface=".VnAvant" pitchFamily="34" charset="0"/>
            </a:rPr>
            <a:t>C¸ </a:t>
          </a:r>
          <a:r>
            <a:rPr lang="en-US" sz="2800" dirty="0" err="1">
              <a:latin typeface=".VnAvant" pitchFamily="34" charset="0"/>
            </a:rPr>
            <a:t>m¨ng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chît</a:t>
          </a:r>
          <a:r>
            <a:rPr lang="en-US" sz="2800" dirty="0">
              <a:latin typeface=".VnAvant" pitchFamily="34" charset="0"/>
            </a:rPr>
            <a:t> </a:t>
          </a:r>
          <a:r>
            <a:rPr lang="en-US" sz="2800" dirty="0" err="1">
              <a:latin typeface=".VnAvant" pitchFamily="34" charset="0"/>
            </a:rPr>
            <a:t>gÆp</a:t>
          </a:r>
          <a:r>
            <a:rPr lang="en-US" sz="2800" dirty="0">
              <a:latin typeface=".VnAvant" pitchFamily="34" charset="0"/>
            </a:rPr>
            <a:t> c¸ </a:t>
          </a:r>
          <a:r>
            <a:rPr lang="en-US" sz="2800" dirty="0" err="1">
              <a:latin typeface=".VnAvant" pitchFamily="34" charset="0"/>
            </a:rPr>
            <a:t>mËp</a:t>
          </a:r>
          <a:endParaRPr lang="en-US" sz="2800" dirty="0">
            <a:latin typeface=".VnAvant" pitchFamily="34" charset="0"/>
          </a:endParaRPr>
        </a:p>
      </dgm:t>
    </dgm:pt>
    <dgm:pt modelId="{EBE9FA9B-9B8E-417B-96EA-F2D17C91D99F}" type="parTrans" cxnId="{E4B2D994-C04C-4856-9DDD-0942EA47B024}">
      <dgm:prSet/>
      <dgm:spPr/>
      <dgm:t>
        <a:bodyPr/>
        <a:lstStyle/>
        <a:p>
          <a:endParaRPr lang="en-US"/>
        </a:p>
      </dgm:t>
    </dgm:pt>
    <dgm:pt modelId="{E1FFA71B-92A7-483A-BCC7-D35F969177DF}" type="sibTrans" cxnId="{E4B2D994-C04C-4856-9DDD-0942EA47B024}">
      <dgm:prSet/>
      <dgm:spPr/>
      <dgm:t>
        <a:bodyPr/>
        <a:lstStyle/>
        <a:p>
          <a:endParaRPr lang="en-US"/>
        </a:p>
      </dgm:t>
    </dgm:pt>
    <dgm:pt modelId="{56305B09-BD64-47B7-BFAD-A8E92C0678D8}" type="pres">
      <dgm:prSet presAssocID="{15752C83-45C5-40A4-AF79-F958F706A5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F9A75F-0F2B-4E21-A403-09ADDB2B0EE6}" type="pres">
      <dgm:prSet presAssocID="{15752C83-45C5-40A4-AF79-F958F706A559}" presName="Name1" presStyleCnt="0"/>
      <dgm:spPr/>
    </dgm:pt>
    <dgm:pt modelId="{C664EA56-D0A3-4E9F-B781-A8505C5B7D18}" type="pres">
      <dgm:prSet presAssocID="{15752C83-45C5-40A4-AF79-F958F706A559}" presName="cycle" presStyleCnt="0"/>
      <dgm:spPr/>
    </dgm:pt>
    <dgm:pt modelId="{22349536-34CD-41AD-993A-22ED0F58C825}" type="pres">
      <dgm:prSet presAssocID="{15752C83-45C5-40A4-AF79-F958F706A559}" presName="srcNode" presStyleLbl="node1" presStyleIdx="0" presStyleCnt="3"/>
      <dgm:spPr/>
    </dgm:pt>
    <dgm:pt modelId="{EE23DC5B-5103-4F15-9E2C-FA4F8D365A20}" type="pres">
      <dgm:prSet presAssocID="{15752C83-45C5-40A4-AF79-F958F706A559}" presName="conn" presStyleLbl="parChTrans1D2" presStyleIdx="0" presStyleCnt="1"/>
      <dgm:spPr/>
      <dgm:t>
        <a:bodyPr/>
        <a:lstStyle/>
        <a:p>
          <a:endParaRPr lang="en-US"/>
        </a:p>
      </dgm:t>
    </dgm:pt>
    <dgm:pt modelId="{37D30A84-D4AC-45CB-99AB-1122EA06C04B}" type="pres">
      <dgm:prSet presAssocID="{15752C83-45C5-40A4-AF79-F958F706A559}" presName="extraNode" presStyleLbl="node1" presStyleIdx="0" presStyleCnt="3"/>
      <dgm:spPr/>
    </dgm:pt>
    <dgm:pt modelId="{AD761C8D-3927-4B44-8B90-81A665879C48}" type="pres">
      <dgm:prSet presAssocID="{15752C83-45C5-40A4-AF79-F958F706A559}" presName="dstNode" presStyleLbl="node1" presStyleIdx="0" presStyleCnt="3"/>
      <dgm:spPr/>
    </dgm:pt>
    <dgm:pt modelId="{C710EDF8-4A9D-40B9-B282-D39A6DE4441C}" type="pres">
      <dgm:prSet presAssocID="{79CC8318-D2C8-4F2F-AF53-99CD618004C8}" presName="text_1" presStyleLbl="node1" presStyleIdx="0" presStyleCnt="3" custScaleX="95124" custLinFactNeighborX="2823" custLinFactNeighborY="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0D927-1086-4CA8-B1B7-8D3356A9B8E1}" type="pres">
      <dgm:prSet presAssocID="{79CC8318-D2C8-4F2F-AF53-99CD618004C8}" presName="accent_1" presStyleCnt="0"/>
      <dgm:spPr/>
    </dgm:pt>
    <dgm:pt modelId="{36DCA59B-020F-4532-91A0-CBA3C9DEF03A}" type="pres">
      <dgm:prSet presAssocID="{79CC8318-D2C8-4F2F-AF53-99CD618004C8}" presName="accentRepeatNode" presStyleLbl="solidFgAcc1" presStyleIdx="0" presStyleCnt="3"/>
      <dgm:spPr>
        <a:solidFill>
          <a:srgbClr val="CCFFFF"/>
        </a:solidFill>
        <a:ln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</dgm:pt>
    <dgm:pt modelId="{84476B67-9526-4D8F-87B0-CBD8B6EE24A4}" type="pres">
      <dgm:prSet presAssocID="{BFE1CE78-0B26-42E4-BDEB-6F603CF60D0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0391D-3602-4E31-B5C4-0499E547DBB8}" type="pres">
      <dgm:prSet presAssocID="{BFE1CE78-0B26-42E4-BDEB-6F603CF60D00}" presName="accent_2" presStyleCnt="0"/>
      <dgm:spPr/>
    </dgm:pt>
    <dgm:pt modelId="{5F985BBE-2DD6-448B-BE16-E9B8B5D3DFF7}" type="pres">
      <dgm:prSet presAssocID="{BFE1CE78-0B26-42E4-BDEB-6F603CF60D00}" presName="accentRepeatNode" presStyleLbl="solidFgAcc1" presStyleIdx="1" presStyleCnt="3"/>
      <dgm:spPr>
        <a:solidFill>
          <a:srgbClr val="CCFFFF"/>
        </a:solidFill>
        <a:ln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</dgm:pt>
    <dgm:pt modelId="{2D29A505-4ABF-4A9F-8EF0-B879B0363A92}" type="pres">
      <dgm:prSet presAssocID="{588D530C-4C06-4ABB-9DBD-1C0B679C55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07EDF-954F-4459-90F7-FBC459C0A611}" type="pres">
      <dgm:prSet presAssocID="{588D530C-4C06-4ABB-9DBD-1C0B679C5550}" presName="accent_3" presStyleCnt="0"/>
      <dgm:spPr/>
    </dgm:pt>
    <dgm:pt modelId="{0C7511F6-FD26-4FE4-B972-2AC8C9437B64}" type="pres">
      <dgm:prSet presAssocID="{588D530C-4C06-4ABB-9DBD-1C0B679C5550}" presName="accentRepeatNode" presStyleLbl="solidFgAcc1" presStyleIdx="2" presStyleCnt="3" custLinFactNeighborX="-5608" custLinFactNeighborY="-4518"/>
      <dgm:spPr>
        <a:solidFill>
          <a:srgbClr val="CCFFFF"/>
        </a:solidFill>
        <a:ln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</dgm:pt>
  </dgm:ptLst>
  <dgm:cxnLst>
    <dgm:cxn modelId="{46BBD1BB-3C24-4D84-AF3C-39D4D2C37ED2}" type="presOf" srcId="{15752C83-45C5-40A4-AF79-F958F706A559}" destId="{56305B09-BD64-47B7-BFAD-A8E92C0678D8}" srcOrd="0" destOrd="0" presId="urn:microsoft.com/office/officeart/2008/layout/VerticalCurvedList"/>
    <dgm:cxn modelId="{6CBAE39A-4755-4C5E-BE21-3DC4C55445D4}" type="presOf" srcId="{79CC8318-D2C8-4F2F-AF53-99CD618004C8}" destId="{C710EDF8-4A9D-40B9-B282-D39A6DE4441C}" srcOrd="0" destOrd="0" presId="urn:microsoft.com/office/officeart/2008/layout/VerticalCurvedList"/>
    <dgm:cxn modelId="{131E03DC-FA12-4164-AC9A-F2A3D00F3E81}" type="presOf" srcId="{25A75F18-18C7-4CF8-BF41-371C00B34AAA}" destId="{EE23DC5B-5103-4F15-9E2C-FA4F8D365A20}" srcOrd="0" destOrd="0" presId="urn:microsoft.com/office/officeart/2008/layout/VerticalCurvedList"/>
    <dgm:cxn modelId="{E4B2D994-C04C-4856-9DDD-0942EA47B024}" srcId="{15752C83-45C5-40A4-AF79-F958F706A559}" destId="{588D530C-4C06-4ABB-9DBD-1C0B679C5550}" srcOrd="2" destOrd="0" parTransId="{EBE9FA9B-9B8E-417B-96EA-F2D17C91D99F}" sibTransId="{E1FFA71B-92A7-483A-BCC7-D35F969177DF}"/>
    <dgm:cxn modelId="{E3E55394-66D2-4F9A-A868-437AE5F546DC}" srcId="{15752C83-45C5-40A4-AF79-F958F706A559}" destId="{79CC8318-D2C8-4F2F-AF53-99CD618004C8}" srcOrd="0" destOrd="0" parTransId="{CAF03DD7-A3ED-4C4F-BE43-DA85FA451B05}" sibTransId="{25A75F18-18C7-4CF8-BF41-371C00B34AAA}"/>
    <dgm:cxn modelId="{9B668E46-B402-45FD-8FDC-45EB13E64849}" type="presOf" srcId="{BFE1CE78-0B26-42E4-BDEB-6F603CF60D00}" destId="{84476B67-9526-4D8F-87B0-CBD8B6EE24A4}" srcOrd="0" destOrd="0" presId="urn:microsoft.com/office/officeart/2008/layout/VerticalCurvedList"/>
    <dgm:cxn modelId="{9AA4D601-BAAC-4348-8033-3A46A63E9554}" srcId="{15752C83-45C5-40A4-AF79-F958F706A559}" destId="{BFE1CE78-0B26-42E4-BDEB-6F603CF60D00}" srcOrd="1" destOrd="0" parTransId="{10B791A5-F32A-4494-AD4E-268BDFF0A8A0}" sibTransId="{27558B5D-4F08-4034-A74B-EB6444F477A4}"/>
    <dgm:cxn modelId="{AD9942D6-D48C-4F2A-BFD9-A4B1154D173B}" type="presOf" srcId="{588D530C-4C06-4ABB-9DBD-1C0B679C5550}" destId="{2D29A505-4ABF-4A9F-8EF0-B879B0363A92}" srcOrd="0" destOrd="0" presId="urn:microsoft.com/office/officeart/2008/layout/VerticalCurvedList"/>
    <dgm:cxn modelId="{EF338C1F-C53A-4D15-9470-AD7C2D28DA1D}" type="presParOf" srcId="{56305B09-BD64-47B7-BFAD-A8E92C0678D8}" destId="{DAF9A75F-0F2B-4E21-A403-09ADDB2B0EE6}" srcOrd="0" destOrd="0" presId="urn:microsoft.com/office/officeart/2008/layout/VerticalCurvedList"/>
    <dgm:cxn modelId="{3E1EDFEF-8D16-4F51-9AFC-AC2605BFB008}" type="presParOf" srcId="{DAF9A75F-0F2B-4E21-A403-09ADDB2B0EE6}" destId="{C664EA56-D0A3-4E9F-B781-A8505C5B7D18}" srcOrd="0" destOrd="0" presId="urn:microsoft.com/office/officeart/2008/layout/VerticalCurvedList"/>
    <dgm:cxn modelId="{27136690-88CE-4470-9F86-C588FD775D0C}" type="presParOf" srcId="{C664EA56-D0A3-4E9F-B781-A8505C5B7D18}" destId="{22349536-34CD-41AD-993A-22ED0F58C825}" srcOrd="0" destOrd="0" presId="urn:microsoft.com/office/officeart/2008/layout/VerticalCurvedList"/>
    <dgm:cxn modelId="{54FA7C2F-5CD0-4596-9468-F28AD73BDFD5}" type="presParOf" srcId="{C664EA56-D0A3-4E9F-B781-A8505C5B7D18}" destId="{EE23DC5B-5103-4F15-9E2C-FA4F8D365A20}" srcOrd="1" destOrd="0" presId="urn:microsoft.com/office/officeart/2008/layout/VerticalCurvedList"/>
    <dgm:cxn modelId="{16390845-B6D6-494D-AF9B-50FCB472D4E6}" type="presParOf" srcId="{C664EA56-D0A3-4E9F-B781-A8505C5B7D18}" destId="{37D30A84-D4AC-45CB-99AB-1122EA06C04B}" srcOrd="2" destOrd="0" presId="urn:microsoft.com/office/officeart/2008/layout/VerticalCurvedList"/>
    <dgm:cxn modelId="{9F800FA0-13F5-416D-8578-0D7BC56F1A4E}" type="presParOf" srcId="{C664EA56-D0A3-4E9F-B781-A8505C5B7D18}" destId="{AD761C8D-3927-4B44-8B90-81A665879C48}" srcOrd="3" destOrd="0" presId="urn:microsoft.com/office/officeart/2008/layout/VerticalCurvedList"/>
    <dgm:cxn modelId="{74372C15-5F52-4C9A-B27E-9B28C4300D7C}" type="presParOf" srcId="{DAF9A75F-0F2B-4E21-A403-09ADDB2B0EE6}" destId="{C710EDF8-4A9D-40B9-B282-D39A6DE4441C}" srcOrd="1" destOrd="0" presId="urn:microsoft.com/office/officeart/2008/layout/VerticalCurvedList"/>
    <dgm:cxn modelId="{A10FE313-4774-462E-A962-14AAA75354E8}" type="presParOf" srcId="{DAF9A75F-0F2B-4E21-A403-09ADDB2B0EE6}" destId="{68D0D927-1086-4CA8-B1B7-8D3356A9B8E1}" srcOrd="2" destOrd="0" presId="urn:microsoft.com/office/officeart/2008/layout/VerticalCurvedList"/>
    <dgm:cxn modelId="{0B1BA1F5-0BAF-473B-8062-A9B43351225E}" type="presParOf" srcId="{68D0D927-1086-4CA8-B1B7-8D3356A9B8E1}" destId="{36DCA59B-020F-4532-91A0-CBA3C9DEF03A}" srcOrd="0" destOrd="0" presId="urn:microsoft.com/office/officeart/2008/layout/VerticalCurvedList"/>
    <dgm:cxn modelId="{A1843A17-4BE3-453E-A091-147B8568DFCF}" type="presParOf" srcId="{DAF9A75F-0F2B-4E21-A403-09ADDB2B0EE6}" destId="{84476B67-9526-4D8F-87B0-CBD8B6EE24A4}" srcOrd="3" destOrd="0" presId="urn:microsoft.com/office/officeart/2008/layout/VerticalCurvedList"/>
    <dgm:cxn modelId="{44C64F2B-384B-412A-A5F3-D80CD771DACE}" type="presParOf" srcId="{DAF9A75F-0F2B-4E21-A403-09ADDB2B0EE6}" destId="{75C0391D-3602-4E31-B5C4-0499E547DBB8}" srcOrd="4" destOrd="0" presId="urn:microsoft.com/office/officeart/2008/layout/VerticalCurvedList"/>
    <dgm:cxn modelId="{85EF3A73-E2E4-41F2-BF61-EB1E26B0ABE5}" type="presParOf" srcId="{75C0391D-3602-4E31-B5C4-0499E547DBB8}" destId="{5F985BBE-2DD6-448B-BE16-E9B8B5D3DFF7}" srcOrd="0" destOrd="0" presId="urn:microsoft.com/office/officeart/2008/layout/VerticalCurvedList"/>
    <dgm:cxn modelId="{46393903-E163-460B-9887-B14ED964A04E}" type="presParOf" srcId="{DAF9A75F-0F2B-4E21-A403-09ADDB2B0EE6}" destId="{2D29A505-4ABF-4A9F-8EF0-B879B0363A92}" srcOrd="5" destOrd="0" presId="urn:microsoft.com/office/officeart/2008/layout/VerticalCurvedList"/>
    <dgm:cxn modelId="{B90D086B-7ADD-4D94-9B21-3A01C9D29F85}" type="presParOf" srcId="{DAF9A75F-0F2B-4E21-A403-09ADDB2B0EE6}" destId="{15607EDF-954F-4459-90F7-FBC459C0A611}" srcOrd="6" destOrd="0" presId="urn:microsoft.com/office/officeart/2008/layout/VerticalCurvedList"/>
    <dgm:cxn modelId="{D5C261F5-E20C-4110-98EE-FCE6C987990E}" type="presParOf" srcId="{15607EDF-954F-4459-90F7-FBC459C0A611}" destId="{0C7511F6-FD26-4FE4-B972-2AC8C9437B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3DC5B-5103-4F15-9E2C-FA4F8D365A2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0EDF8-4A9D-40B9-B282-D39A6DE4441C}">
      <dsp:nvSpPr>
        <dsp:cNvPr id="0" name=""/>
        <dsp:cNvSpPr/>
      </dsp:nvSpPr>
      <dsp:spPr>
        <a:xfrm>
          <a:off x="943167" y="427792"/>
          <a:ext cx="6838006" cy="812800"/>
        </a:xfrm>
        <a:prstGeom prst="rect">
          <a:avLst/>
        </a:prstGeom>
        <a:solidFill>
          <a:srgbClr val="7030A0"/>
        </a:solidFill>
        <a:ln w="38100" cap="flat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.VnAvant" pitchFamily="34" charset="0"/>
            </a:rPr>
            <a:t>Mét</a:t>
          </a:r>
          <a:r>
            <a:rPr lang="en-US" sz="2400" kern="1200" dirty="0">
              <a:latin typeface=".VnAvant" pitchFamily="34" charset="0"/>
            </a:rPr>
            <a:t> </a:t>
          </a:r>
          <a:r>
            <a:rPr lang="en-US" sz="2400" kern="1200" err="1">
              <a:latin typeface=".VnAvant" pitchFamily="34" charset="0"/>
            </a:rPr>
            <a:t>h«m</a:t>
          </a:r>
          <a:r>
            <a:rPr lang="en-US" sz="2400" kern="1200">
              <a:latin typeface=".VnAvant" pitchFamily="34" charset="0"/>
            </a:rPr>
            <a:t> </a:t>
          </a:r>
          <a:r>
            <a:rPr lang="en-US" sz="2400" kern="1200" smtClean="0">
              <a:latin typeface=".VnAvant" pitchFamily="34" charset="0"/>
            </a:rPr>
            <a:t>mua </a:t>
          </a:r>
          <a:r>
            <a:rPr lang="en-US" sz="2400" kern="1200" dirty="0" err="1">
              <a:latin typeface=".VnAvant" pitchFamily="34" charset="0"/>
            </a:rPr>
            <a:t>giã</a:t>
          </a:r>
          <a:r>
            <a:rPr lang="en-US" sz="2400" kern="1200" dirty="0">
              <a:latin typeface=".VnAvant" pitchFamily="34" charset="0"/>
            </a:rPr>
            <a:t>,  c¸ </a:t>
          </a:r>
          <a:r>
            <a:rPr lang="en-US" sz="2400" kern="1200" dirty="0" err="1">
              <a:latin typeface=".VnAvant" pitchFamily="34" charset="0"/>
            </a:rPr>
            <a:t>m¨ng</a:t>
          </a:r>
          <a:r>
            <a:rPr lang="en-US" sz="2400" kern="1200" dirty="0">
              <a:latin typeface=".VnAvant" pitchFamily="34" charset="0"/>
            </a:rPr>
            <a:t> l¹c </a:t>
          </a:r>
          <a:r>
            <a:rPr lang="en-US" sz="2400" kern="1200" dirty="0" err="1">
              <a:latin typeface=".VnAvant" pitchFamily="34" charset="0"/>
            </a:rPr>
            <a:t>mÑ</a:t>
          </a:r>
          <a:endParaRPr lang="en-US" sz="2400" kern="1200" dirty="0">
            <a:latin typeface=".VnAvant" pitchFamily="34" charset="0"/>
          </a:endParaRPr>
        </a:p>
      </dsp:txBody>
      <dsp:txXfrm>
        <a:off x="943167" y="427792"/>
        <a:ext cx="6838006" cy="812800"/>
      </dsp:txXfrm>
    </dsp:sp>
    <dsp:sp modelId="{36DCA59B-020F-4532-91A0-CBA3C9DEF03A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76B67-9526-4D8F-87B0-CBD8B6EE24A4}">
      <dsp:nvSpPr>
        <dsp:cNvPr id="0" name=""/>
        <dsp:cNvSpPr/>
      </dsp:nvSpPr>
      <dsp:spPr>
        <a:xfrm>
          <a:off x="860432" y="1625599"/>
          <a:ext cx="6893065" cy="812800"/>
        </a:xfrm>
        <a:prstGeom prst="rect">
          <a:avLst/>
        </a:prstGeom>
        <a:solidFill>
          <a:srgbClr val="7030A0"/>
        </a:solidFill>
        <a:ln w="38100" cap="flat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.VnAvant" pitchFamily="34" charset="0"/>
            </a:rPr>
            <a:t>C¸ </a:t>
          </a:r>
          <a:r>
            <a:rPr lang="en-US" sz="2800" kern="1200" dirty="0" err="1">
              <a:latin typeface=".VnAvant" pitchFamily="34" charset="0"/>
            </a:rPr>
            <a:t>m¨ng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tù</a:t>
          </a:r>
          <a:r>
            <a:rPr lang="en-US" sz="2800" kern="1200" dirty="0">
              <a:latin typeface=".VnAvant" pitchFamily="34" charset="0"/>
            </a:rPr>
            <a:t> ý ®i </a:t>
          </a:r>
          <a:r>
            <a:rPr lang="en-US" sz="2800" kern="1200" dirty="0" err="1">
              <a:latin typeface=".VnAvant" pitchFamily="34" charset="0"/>
            </a:rPr>
            <a:t>xa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nªn</a:t>
          </a:r>
          <a:r>
            <a:rPr lang="en-US" sz="2800" kern="1200" dirty="0">
              <a:latin typeface=".VnAvant" pitchFamily="34" charset="0"/>
            </a:rPr>
            <a:t> l¹c </a:t>
          </a:r>
          <a:r>
            <a:rPr lang="en-US" sz="2800" kern="1200" dirty="0" err="1">
              <a:latin typeface=".VnAvant" pitchFamily="34" charset="0"/>
            </a:rPr>
            <a:t>mÑ</a:t>
          </a:r>
          <a:endParaRPr lang="en-US" sz="2800" kern="1200" dirty="0">
            <a:latin typeface=".VnAvant" pitchFamily="34" charset="0"/>
          </a:endParaRPr>
        </a:p>
      </dsp:txBody>
      <dsp:txXfrm>
        <a:off x="860432" y="1625599"/>
        <a:ext cx="6893065" cy="812800"/>
      </dsp:txXfrm>
    </dsp:sp>
    <dsp:sp modelId="{5F985BBE-2DD6-448B-BE16-E9B8B5D3DFF7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9A505-4ABF-4A9F-8EF0-B879B0363A92}">
      <dsp:nvSpPr>
        <dsp:cNvPr id="0" name=""/>
        <dsp:cNvSpPr/>
      </dsp:nvSpPr>
      <dsp:spPr>
        <a:xfrm>
          <a:off x="564979" y="2844800"/>
          <a:ext cx="7188518" cy="812800"/>
        </a:xfrm>
        <a:prstGeom prst="rect">
          <a:avLst/>
        </a:prstGeom>
        <a:solidFill>
          <a:srgbClr val="7030A0"/>
        </a:solidFill>
        <a:ln w="38100" cap="flat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.VnAvant" pitchFamily="34" charset="0"/>
            </a:rPr>
            <a:t>C¸ </a:t>
          </a:r>
          <a:r>
            <a:rPr lang="en-US" sz="2800" kern="1200" dirty="0" err="1">
              <a:latin typeface=".VnAvant" pitchFamily="34" charset="0"/>
            </a:rPr>
            <a:t>m¨ng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chît</a:t>
          </a:r>
          <a:r>
            <a:rPr lang="en-US" sz="2800" kern="1200" dirty="0">
              <a:latin typeface=".VnAvant" pitchFamily="34" charset="0"/>
            </a:rPr>
            <a:t> </a:t>
          </a:r>
          <a:r>
            <a:rPr lang="en-US" sz="2800" kern="1200" dirty="0" err="1">
              <a:latin typeface=".VnAvant" pitchFamily="34" charset="0"/>
            </a:rPr>
            <a:t>gÆp</a:t>
          </a:r>
          <a:r>
            <a:rPr lang="en-US" sz="2800" kern="1200" dirty="0">
              <a:latin typeface=".VnAvant" pitchFamily="34" charset="0"/>
            </a:rPr>
            <a:t> c¸ </a:t>
          </a:r>
          <a:r>
            <a:rPr lang="en-US" sz="2800" kern="1200" dirty="0" err="1">
              <a:latin typeface=".VnAvant" pitchFamily="34" charset="0"/>
            </a:rPr>
            <a:t>mËp</a:t>
          </a:r>
          <a:endParaRPr lang="en-US" sz="2800" kern="1200" dirty="0">
            <a:latin typeface=".VnAvant" pitchFamily="34" charset="0"/>
          </a:endParaRPr>
        </a:p>
      </dsp:txBody>
      <dsp:txXfrm>
        <a:off x="564979" y="2844800"/>
        <a:ext cx="7188518" cy="812800"/>
      </dsp:txXfrm>
    </dsp:sp>
    <dsp:sp modelId="{0C7511F6-FD26-4FE4-B972-2AC8C9437B64}">
      <dsp:nvSpPr>
        <dsp:cNvPr id="0" name=""/>
        <dsp:cNvSpPr/>
      </dsp:nvSpPr>
      <dsp:spPr>
        <a:xfrm>
          <a:off x="2" y="2697297"/>
          <a:ext cx="1016000" cy="1016000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19.gif"/><Relationship Id="rId3" Type="http://schemas.openxmlformats.org/officeDocument/2006/relationships/tags" Target="../tags/tag3.xml"/><Relationship Id="rId21" Type="http://schemas.openxmlformats.org/officeDocument/2006/relationships/image" Target="../media/image22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1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25.gif"/><Relationship Id="rId5" Type="http://schemas.openxmlformats.org/officeDocument/2006/relationships/tags" Target="../tags/tag5.xml"/><Relationship Id="rId15" Type="http://schemas.openxmlformats.org/officeDocument/2006/relationships/audio" Target="../media/audio7.wav"/><Relationship Id="rId23" Type="http://schemas.openxmlformats.org/officeDocument/2006/relationships/image" Target="../media/image24.gif"/><Relationship Id="rId10" Type="http://schemas.openxmlformats.org/officeDocument/2006/relationships/audio" Target="../media/audio2.wav"/><Relationship Id="rId19" Type="http://schemas.openxmlformats.org/officeDocument/2006/relationships/image" Target="../media/image20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6.xml"/><Relationship Id="rId14" Type="http://schemas.openxmlformats.org/officeDocument/2006/relationships/audio" Target="../media/audio6.wav"/><Relationship Id="rId22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4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0.xml"/><Relationship Id="rId21" Type="http://schemas.openxmlformats.org/officeDocument/2006/relationships/image" Target="../media/image21.gif"/><Relationship Id="rId7" Type="http://schemas.openxmlformats.org/officeDocument/2006/relationships/tags" Target="../tags/tag14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9.xml"/><Relationship Id="rId16" Type="http://schemas.openxmlformats.org/officeDocument/2006/relationships/audio" Target="../media/audio7.wav"/><Relationship Id="rId20" Type="http://schemas.openxmlformats.org/officeDocument/2006/relationships/image" Target="../media/image20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2.wav"/><Relationship Id="rId24" Type="http://schemas.openxmlformats.org/officeDocument/2006/relationships/image" Target="../media/image24.gif"/><Relationship Id="rId5" Type="http://schemas.openxmlformats.org/officeDocument/2006/relationships/tags" Target="../tags/tag12.xml"/><Relationship Id="rId15" Type="http://schemas.openxmlformats.org/officeDocument/2006/relationships/audio" Target="../media/audio6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9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4179899" y="3308480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t¨m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Tia n¾ng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heo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 l¾ng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330899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L¾c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lư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15" y="88138"/>
            <a:ext cx="4041491" cy="562686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75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78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­¨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¨c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6" y="2159226"/>
            <a:ext cx="33528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8" y="3009488"/>
            <a:ext cx="8562975" cy="2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4573" y="3009488"/>
            <a:ext cx="2001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Minh Châu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74170" y="721476"/>
            <a:ext cx="8396513" cy="228801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Ở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lín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nhỏ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daãn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kiÕm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¨n. 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h«m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m­ưa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to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giã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l¹c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lo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laéng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laém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ñaèng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xa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chôït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xuÊt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hiÖn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con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Måm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h¸ to,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saéc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nhän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lëm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chëm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 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l¹c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kiÕm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¨n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lín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VNI-Avo" pitchFamily="2" charset="0"/>
              </a:rPr>
              <a:t>lo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laéng</a:t>
            </a:r>
            <a:endParaRPr lang="en-US" sz="2400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ñaèng</a:t>
            </a:r>
            <a:r>
              <a:rPr lang="en-US" sz="24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xa</a:t>
            </a:r>
            <a:endParaRPr lang="en-US" sz="2400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1088" y="4368766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1575" y="4405053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raêng</a:t>
            </a:r>
            <a:r>
              <a:rPr lang="en-US" sz="24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saéc</a:t>
            </a:r>
            <a:r>
              <a:rPr lang="en-US" sz="24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Avo" pitchFamily="2" charset="0"/>
              </a:rPr>
              <a:t>nhoïn</a:t>
            </a:r>
            <a:endParaRPr lang="en-US" sz="2400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376024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lëm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170" y="721476"/>
            <a:ext cx="8396513" cy="395000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ÔÛ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biÓn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lín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chó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nhỏ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daãn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chó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kiÕm</a:t>
            </a:r>
            <a:r>
              <a:rPr lang="en-US" sz="2800" dirty="0">
                <a:latin typeface=".VnAvant" pitchFamily="34" charset="0"/>
              </a:rPr>
              <a:t> ¨n.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Mét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h«m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m­ưa</a:t>
            </a:r>
            <a:r>
              <a:rPr lang="en-US" sz="2800" dirty="0">
                <a:latin typeface=".VnAvant" pitchFamily="34" charset="0"/>
              </a:rPr>
              <a:t> to </a:t>
            </a:r>
            <a:r>
              <a:rPr lang="en-US" sz="2800" dirty="0" err="1">
                <a:latin typeface=".VnAvant" pitchFamily="34" charset="0"/>
              </a:rPr>
              <a:t>giã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lín</a:t>
            </a:r>
            <a:r>
              <a:rPr lang="en-US" sz="2800" dirty="0">
                <a:latin typeface=".VnAvant" pitchFamily="34" charset="0"/>
              </a:rPr>
              <a:t>,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l¹c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,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lo </a:t>
            </a:r>
            <a:r>
              <a:rPr lang="en-US" sz="2800" dirty="0" err="1">
                <a:latin typeface="VNI-Avo" pitchFamily="2" charset="0"/>
              </a:rPr>
              <a:t>laéng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laém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Chó</a:t>
            </a:r>
            <a:r>
              <a:rPr lang="en-US" sz="2800" dirty="0">
                <a:latin typeface=".VnAvant" pitchFamily="34" charset="0"/>
              </a:rPr>
              <a:t> ®</a:t>
            </a:r>
            <a:r>
              <a:rPr lang="en-US" sz="2800" err="1">
                <a:latin typeface=".VnAvant" pitchFamily="34" charset="0"/>
              </a:rPr>
              <a:t>ang</a:t>
            </a:r>
            <a:r>
              <a:rPr lang="en-US" sz="2800">
                <a:latin typeface=".VnAvant" pitchFamily="34" charset="0"/>
              </a:rPr>
              <a:t> </a:t>
            </a:r>
            <a:r>
              <a:rPr lang="en-US" sz="2800" smtClean="0">
                <a:latin typeface=".VnAvant" pitchFamily="34" charset="0"/>
              </a:rPr>
              <a:t>cè</a:t>
            </a:r>
            <a:r>
              <a:rPr lang="en-US" sz="280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t×m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</a:t>
            </a:r>
            <a:r>
              <a:rPr lang="en-US" sz="2800" dirty="0">
                <a:latin typeface=".VnAvant" pitchFamily="34" charset="0"/>
              </a:rPr>
              <a:t>× </a:t>
            </a:r>
            <a:r>
              <a:rPr lang="en-US" sz="2800" dirty="0" err="1">
                <a:latin typeface=".VnAvant" pitchFamily="34" charset="0"/>
              </a:rPr>
              <a:t>tõ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xa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chôït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xuÊt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hiÖn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mét</a:t>
            </a:r>
            <a:r>
              <a:rPr lang="en-US" sz="2800" dirty="0">
                <a:latin typeface=".VnAvant" pitchFamily="34" charset="0"/>
              </a:rPr>
              <a:t> con c¸ </a:t>
            </a:r>
            <a:r>
              <a:rPr lang="en-US" sz="2800" dirty="0" err="1">
                <a:latin typeface=".VnAvant" pitchFamily="34" charset="0"/>
              </a:rPr>
              <a:t>mËp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Måm</a:t>
            </a:r>
            <a:r>
              <a:rPr lang="en-US" sz="2800" dirty="0">
                <a:latin typeface=".VnAvant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mËp</a:t>
            </a:r>
            <a:r>
              <a:rPr lang="en-US" sz="2800" dirty="0">
                <a:latin typeface=".VnAvant" pitchFamily="34" charset="0"/>
              </a:rPr>
              <a:t> h¸ to, </a:t>
            </a:r>
            <a:r>
              <a:rPr lang="en-US" sz="2800" dirty="0" err="1">
                <a:latin typeface=".VnAvant" pitchFamily="34" charset="0"/>
              </a:rPr>
              <a:t>r¨ng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nhän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lëm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chëm</a:t>
            </a:r>
            <a:r>
              <a:rPr lang="en-US" sz="2800" dirty="0">
                <a:latin typeface=".VnAvant" pitchFamily="34" charset="0"/>
              </a:rPr>
              <a:t>. 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064" y="721476"/>
            <a:ext cx="41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1024" y="587493"/>
            <a:ext cx="41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064" y="1971156"/>
            <a:ext cx="41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4603" y="2494376"/>
            <a:ext cx="41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170" y="3763380"/>
            <a:ext cx="41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96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4170" y="721476"/>
            <a:ext cx="8396513" cy="395000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ÔÛ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biÓn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lín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chó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nhỏ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s¸ng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daãn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chó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kiÕm</a:t>
            </a:r>
            <a:r>
              <a:rPr lang="en-US" sz="2800" dirty="0">
                <a:latin typeface=".VnAvant" pitchFamily="34" charset="0"/>
              </a:rPr>
              <a:t> ¨n.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m­ưa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to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lín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l¹c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lo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laéng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laém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err="1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280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smtClean="0">
                <a:solidFill>
                  <a:srgbClr val="0000CC"/>
                </a:solidFill>
                <a:latin typeface=".VnAvant" pitchFamily="34" charset="0"/>
              </a:rPr>
              <a:t>cè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ñaèng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chôït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xuÊt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hiÖn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con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Måm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h¸ to,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nhän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lëm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2800" dirty="0">
                <a:latin typeface=".VnAvant" pitchFamily="34" charset="0"/>
              </a:rPr>
              <a:t>. 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5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99656" y="316317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9388225"/>
              </p:ext>
            </p:extLst>
          </p:nvPr>
        </p:nvGraphicFramePr>
        <p:xfrm>
          <a:off x="812805" y="825500"/>
          <a:ext cx="78086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0819" y="1238774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6734" y="2457883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0819" y="3643834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925553" y="1202581"/>
            <a:ext cx="943429" cy="841829"/>
          </a:xfrm>
          <a:prstGeom prst="ellipse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849845" y="3645948"/>
            <a:ext cx="943429" cy="841829"/>
          </a:xfrm>
          <a:prstGeom prst="ellipse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216</Words>
  <Application>Microsoft Office PowerPoint</Application>
  <PresentationFormat>On-screen Show (16:10)</PresentationFormat>
  <Paragraphs>68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Tahoma</vt:lpstr>
      <vt:lpstr>Arial Black</vt:lpstr>
      <vt:lpstr>VNI-Avo</vt:lpstr>
      <vt:lpstr>Calibri</vt:lpstr>
      <vt:lpstr>宋体</vt:lpstr>
      <vt:lpstr>VNI-Thufap2</vt:lpstr>
      <vt:lpstr>.VnAvant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352</cp:revision>
  <dcterms:created xsi:type="dcterms:W3CDTF">2020-02-10T09:35:50Z</dcterms:created>
  <dcterms:modified xsi:type="dcterms:W3CDTF">2020-12-16T02:03:13Z</dcterms:modified>
</cp:coreProperties>
</file>