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0" r:id="rId2"/>
    <p:sldId id="375" r:id="rId3"/>
    <p:sldId id="256" r:id="rId4"/>
    <p:sldId id="257" r:id="rId5"/>
    <p:sldId id="355" r:id="rId6"/>
    <p:sldId id="376" r:id="rId7"/>
    <p:sldId id="377" r:id="rId8"/>
    <p:sldId id="378" r:id="rId9"/>
    <p:sldId id="351" r:id="rId10"/>
    <p:sldId id="360" r:id="rId11"/>
    <p:sldId id="379" r:id="rId12"/>
    <p:sldId id="323" r:id="rId13"/>
    <p:sldId id="382" r:id="rId14"/>
    <p:sldId id="364" r:id="rId15"/>
    <p:sldId id="371" r:id="rId16"/>
    <p:sldId id="372" r:id="rId17"/>
    <p:sldId id="308" r:id="rId18"/>
  </p:sldIdLst>
  <p:sldSz cx="9144000" cy="5715000" type="screen16x10"/>
  <p:notesSz cx="6858000" cy="9144000"/>
  <p:embeddedFontLst>
    <p:embeddedFont>
      <p:font typeface="Tahoma" panose="020B0604030504040204" pitchFamily="34" charset="0"/>
      <p:regular r:id="rId20"/>
      <p:bold r:id="rId21"/>
    </p:embeddedFont>
    <p:embeddedFont>
      <p:font typeface=".VnArial" panose="020B7200000000000000" pitchFamily="34" charset="0"/>
      <p:regular r:id="rId22"/>
      <p:italic r:id="rId23"/>
      <p:boldItalic r:id="rId24"/>
    </p:embeddedFont>
    <p:embeddedFont>
      <p:font typeface=".VnTifani Heavy" panose="020B7200000000000000"/>
      <p:regular r:id="rId25"/>
    </p:embeddedFont>
    <p:embeddedFont>
      <p:font typeface="宋体" panose="02010600030101010101" pitchFamily="2" charset="-122"/>
      <p:regular r:id="rId26"/>
    </p:embeddedFont>
    <p:embeddedFont>
      <p:font typeface=".VnAvant" panose="020B7200000000000000"/>
      <p:regular r:id="rId27"/>
      <p:bold r:id="rId28"/>
      <p:italic r:id="rId29"/>
      <p:boldItalic r:id="rId30"/>
    </p:embeddedFont>
    <p:embeddedFont>
      <p:font typeface="VNI-Thufap2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VNI-Avo" pitchFamily="2" charset="0"/>
      <p:regular r:id="rId37"/>
      <p:bold r:id="rId38"/>
      <p:italic r:id="rId39"/>
      <p:boldItalic r:id="rId4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0000CC"/>
    <a:srgbClr val="99FFCC"/>
    <a:srgbClr val="FFFFCC"/>
    <a:srgbClr val="CCFFCC"/>
    <a:srgbClr val="006699"/>
    <a:srgbClr val="0066CC"/>
    <a:srgbClr val="CCFF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15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</a:t>
            </a:r>
            <a:r>
              <a:rPr lang="en-US" baseline="0" dirty="0" err="1"/>
              <a:t>ang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vần</a:t>
            </a:r>
            <a:r>
              <a:rPr lang="en-US" baseline="0" dirty="0"/>
              <a:t> ac.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1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37.gif"/><Relationship Id="rId3" Type="http://schemas.openxmlformats.org/officeDocument/2006/relationships/tags" Target="../tags/tag6.xml"/><Relationship Id="rId21" Type="http://schemas.openxmlformats.org/officeDocument/2006/relationships/image" Target="../media/image32.gif"/><Relationship Id="rId7" Type="http://schemas.openxmlformats.org/officeDocument/2006/relationships/tags" Target="../tags/tag10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6.gif"/><Relationship Id="rId2" Type="http://schemas.openxmlformats.org/officeDocument/2006/relationships/tags" Target="../tags/tag5.xml"/><Relationship Id="rId16" Type="http://schemas.openxmlformats.org/officeDocument/2006/relationships/audio" Target="../media/audio7.wav"/><Relationship Id="rId20" Type="http://schemas.openxmlformats.org/officeDocument/2006/relationships/image" Target="../media/image31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4.wav"/><Relationship Id="rId24" Type="http://schemas.openxmlformats.org/officeDocument/2006/relationships/image" Target="../media/image35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34.gif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0.gif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audio" Target="../media/audio5.wav"/><Relationship Id="rId18" Type="http://schemas.openxmlformats.org/officeDocument/2006/relationships/image" Target="../media/image29.gif"/><Relationship Id="rId26" Type="http://schemas.openxmlformats.org/officeDocument/2006/relationships/image" Target="../media/image37.gif"/><Relationship Id="rId3" Type="http://schemas.openxmlformats.org/officeDocument/2006/relationships/tags" Target="../tags/tag14.xml"/><Relationship Id="rId21" Type="http://schemas.openxmlformats.org/officeDocument/2006/relationships/image" Target="../media/image32.gif"/><Relationship Id="rId7" Type="http://schemas.openxmlformats.org/officeDocument/2006/relationships/tags" Target="../tags/tag18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6.gif"/><Relationship Id="rId2" Type="http://schemas.openxmlformats.org/officeDocument/2006/relationships/tags" Target="../tags/tag13.xml"/><Relationship Id="rId16" Type="http://schemas.openxmlformats.org/officeDocument/2006/relationships/audio" Target="../media/audio7.wav"/><Relationship Id="rId20" Type="http://schemas.openxmlformats.org/officeDocument/2006/relationships/image" Target="../media/image31.gif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audio" Target="../media/audio4.wav"/><Relationship Id="rId24" Type="http://schemas.openxmlformats.org/officeDocument/2006/relationships/image" Target="../media/image35.gif"/><Relationship Id="rId5" Type="http://schemas.openxmlformats.org/officeDocument/2006/relationships/tags" Target="../tags/tag16.xml"/><Relationship Id="rId15" Type="http://schemas.openxmlformats.org/officeDocument/2006/relationships/audio" Target="../media/audio6.wav"/><Relationship Id="rId23" Type="http://schemas.openxmlformats.org/officeDocument/2006/relationships/image" Target="../media/image34.gif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30.gif"/><Relationship Id="rId4" Type="http://schemas.openxmlformats.org/officeDocument/2006/relationships/tags" Target="../tags/tag15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ac­.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18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1" y="1543050"/>
            <a:ext cx="8296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g-a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558" y="228865"/>
            <a:ext cx="8810123" cy="4955694"/>
          </a:xfrm>
        </p:spPr>
      </p:pic>
    </p:spTree>
    <p:extLst>
      <p:ext uri="{BB962C8B-B14F-4D97-AF65-F5344CB8AC3E}">
        <p14:creationId xmlns:p14="http://schemas.microsoft.com/office/powerpoint/2010/main" val="17731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1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Lan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can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211883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Buæi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tr­a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35200" y="2124201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C¸i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thang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481210" y="3311291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D. Con h¹c</a:t>
            </a: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834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C. C¸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vµng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3307252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C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h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ươu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92774" y="2220229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B. Con h¹c</a:t>
            </a: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A. Con </a:t>
            </a:r>
            <a:r>
              <a:rPr lang="en-US" sz="2400" b="1" dirty="0" err="1">
                <a:solidFill>
                  <a:srgbClr val="FFFF00"/>
                </a:solidFill>
                <a:latin typeface=".VnAvant" pitchFamily="34" charset="0"/>
                <a:cs typeface="Arial" pitchFamily="34" charset="0"/>
              </a:rPr>
              <a:t>nai</a:t>
            </a:r>
            <a:endParaRPr lang="en-US" sz="2400" b="1" dirty="0">
              <a:solidFill>
                <a:srgbClr val="FFFF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52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Tõ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nµo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chøa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vÇn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ac?</a:t>
            </a:r>
          </a:p>
        </p:txBody>
      </p:sp>
    </p:spTree>
    <p:extLst>
      <p:ext uri="{BB962C8B-B14F-4D97-AF65-F5344CB8AC3E}">
        <p14:creationId xmlns:p14="http://schemas.microsoft.com/office/powerpoint/2010/main" val="356822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68100" y="48176"/>
            <a:ext cx="169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Löôùt</a:t>
            </a:r>
            <a:r>
              <a:rPr lang="en-US" sz="2800" b="1" dirty="0">
                <a:solidFill>
                  <a:srgbClr val="C0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VNI-Avo" pitchFamily="2" charset="0"/>
              </a:rPr>
              <a:t>vaùn</a:t>
            </a:r>
            <a:endParaRPr lang="en-US" sz="28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57139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516" y="535249"/>
            <a:ext cx="86722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Cón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thá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vöôïn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BiÓn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Ñp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qu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¸.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Trªn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.VnAvant" pitchFamily="34" charset="0"/>
              </a:rPr>
              <a:t>bê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luõ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chuoät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tröôït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vaùn</a:t>
            </a:r>
            <a:r>
              <a:rPr lang="en-US" sz="2800" dirty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noâ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ñuøa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aàm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ó.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err="1">
                <a:latin typeface=".VnAvant" pitchFamily="34" charset="0"/>
              </a:rPr>
              <a:t>Trªn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mÆt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biÓn</a:t>
            </a:r>
            <a:r>
              <a:rPr lang="en-US" sz="2800" dirty="0">
                <a:latin typeface=".VnAvant" pitchFamily="34" charset="0"/>
              </a:rPr>
              <a:t>, b¹n c¸ </a:t>
            </a:r>
            <a:r>
              <a:rPr lang="en-US" sz="2800" dirty="0" err="1">
                <a:latin typeface=".VnAvant" pitchFamily="34" charset="0"/>
              </a:rPr>
              <a:t>chuån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haêm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hôû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löôùt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ñi</a:t>
            </a:r>
            <a:r>
              <a:rPr lang="en-US" sz="2800" dirty="0">
                <a:latin typeface=".VnAvant" pitchFamily="34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Ñeán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löôït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cuùn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noù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löôùt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nhö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muùa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löôïn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Vöôïn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chöa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daùm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ra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xa</a:t>
            </a:r>
            <a:r>
              <a:rPr lang="en-US" sz="2800" dirty="0">
                <a:latin typeface="VNI-Avo" pitchFamily="2" charset="0"/>
              </a:rPr>
              <a:t>. </a:t>
            </a:r>
            <a:r>
              <a:rPr lang="en-US" sz="2800" dirty="0" err="1">
                <a:latin typeface="VNI-Avo" pitchFamily="2" charset="0"/>
              </a:rPr>
              <a:t>Thoû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sôï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öôùt</a:t>
            </a:r>
            <a:r>
              <a:rPr lang="en-US" sz="2800" dirty="0">
                <a:latin typeface="VNI-Avo" pitchFamily="2" charset="0"/>
              </a:rPr>
              <a:t>, </a:t>
            </a:r>
            <a:r>
              <a:rPr lang="en-US" sz="2800" dirty="0" err="1">
                <a:latin typeface="VNI-Avo" pitchFamily="2" charset="0"/>
              </a:rPr>
              <a:t>ôû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treân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bôø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coå</a:t>
            </a:r>
            <a:r>
              <a:rPr lang="en-US" sz="2800" dirty="0">
                <a:latin typeface="VNI-Avo" pitchFamily="2" charset="0"/>
              </a:rPr>
              <a:t> </a:t>
            </a:r>
            <a:r>
              <a:rPr lang="en-US" sz="2800" dirty="0" err="1">
                <a:latin typeface="VNI-Avo" pitchFamily="2" charset="0"/>
              </a:rPr>
              <a:t>vuõ</a:t>
            </a:r>
            <a:r>
              <a:rPr lang="en-US" sz="2800" dirty="0"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.VnAvant" pitchFamily="34" charset="0"/>
              </a:rPr>
              <a:t>	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trưa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ba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b¹n </a:t>
            </a:r>
            <a:r>
              <a:rPr lang="en-US" sz="2800" dirty="0" err="1">
                <a:solidFill>
                  <a:srgbClr val="006600"/>
                </a:solidFill>
                <a:latin typeface="VNI-Avo" pitchFamily="2" charset="0"/>
              </a:rPr>
              <a:t>veà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µ. Ra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vÞ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thËt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569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77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­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ang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- ac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767" y="2322284"/>
            <a:ext cx="1724465" cy="24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77: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- ac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0629" y="4013828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9" y="1078069"/>
            <a:ext cx="2039193" cy="29327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ang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6691" y="4017550"/>
            <a:ext cx="221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v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¹c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9" y="1148978"/>
            <a:ext cx="2401613" cy="27495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00CC"/>
                </a:solidFill>
                <a:latin typeface="VNI-Avo" pitchFamily="2" charset="0"/>
              </a:rPr>
              <a:t>ac</a:t>
            </a:r>
          </a:p>
        </p:txBody>
      </p:sp>
      <p:sp>
        <p:nvSpPr>
          <p:cNvPr id="14" name="AutoShap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0066CC"/>
                </a:solidFill>
                <a:latin typeface="VNI-Avo" pitchFamily="2" charset="0"/>
              </a:rPr>
              <a:t>a</a:t>
            </a: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9" y="4013828"/>
            <a:ext cx="3016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.VnAvant" pitchFamily="34" charset="0"/>
              </a:rPr>
              <a:t>th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19" y="1078069"/>
            <a:ext cx="2039193" cy="29327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6552" y="4106161"/>
            <a:ext cx="2213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.VnAvant" pitchFamily="34" charset="0"/>
              </a:rPr>
              <a:t>v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¹c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460" y="1237589"/>
            <a:ext cx="2401613" cy="274955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2085619" y="1029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ang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- ac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545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81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138</a:t>
            </a:r>
          </a:p>
        </p:txBody>
      </p:sp>
    </p:spTree>
    <p:extLst>
      <p:ext uri="{BB962C8B-B14F-4D97-AF65-F5344CB8AC3E}">
        <p14:creationId xmlns:p14="http://schemas.microsoft.com/office/powerpoint/2010/main" val="3737424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ang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ac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56882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6" y="708802"/>
            <a:ext cx="2417909" cy="207568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70" y="708802"/>
            <a:ext cx="2353554" cy="207568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11" y="727851"/>
            <a:ext cx="2381135" cy="20413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6" y="3315402"/>
            <a:ext cx="2417909" cy="194358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323" y="3257346"/>
            <a:ext cx="2390328" cy="197681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765" y="3268095"/>
            <a:ext cx="2399522" cy="196020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016000" y="2769226"/>
            <a:ext cx="1035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B¸c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sÜ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54934" y="2795681"/>
            <a:ext cx="1503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vµng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244" y="2757139"/>
            <a:ext cx="1505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Con h¹c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55" y="5272392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D­ưa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gang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2833" y="5209793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B¶n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nh¹c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04695" y="5194167"/>
            <a:ext cx="170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Chë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hµng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8746" y="2791000"/>
            <a:ext cx="10358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¸c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sÜ</a:t>
            </a:r>
            <a:endParaRPr lang="en-US" sz="2400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2194" y="2817455"/>
            <a:ext cx="150393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C¸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v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µng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4504" y="2764399"/>
            <a:ext cx="15055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Con h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¹c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7815" y="5265138"/>
            <a:ext cx="172675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D­ưa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gang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5579" y="5217053"/>
            <a:ext cx="162736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B¶n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nh</a:t>
            </a:r>
            <a:r>
              <a:rPr lang="en-US" sz="2400" dirty="0">
                <a:solidFill>
                  <a:srgbClr val="FF0000"/>
                </a:solidFill>
                <a:latin typeface=".VnAvant" pitchFamily="34" charset="0"/>
              </a:rPr>
              <a:t>¹c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97441" y="5201427"/>
            <a:ext cx="17011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Chë</a:t>
            </a:r>
            <a:r>
              <a:rPr lang="en-US" sz="2400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.VnAvant" pitchFamily="34" charset="0"/>
              </a:rPr>
              <a:t>h</a:t>
            </a:r>
            <a:r>
              <a:rPr lang="en-US" sz="2400" dirty="0" err="1">
                <a:solidFill>
                  <a:srgbClr val="FF0000"/>
                </a:solidFill>
                <a:latin typeface=".VnAvant" pitchFamily="34" charset="0"/>
              </a:rPr>
              <a:t>µng</a:t>
            </a:r>
            <a:endParaRPr lang="en-US" sz="24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2787</TotalTime>
  <Words>296</Words>
  <Application>Microsoft Office PowerPoint</Application>
  <PresentationFormat>On-screen Show (16:10)</PresentationFormat>
  <Paragraphs>101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Tahoma</vt:lpstr>
      <vt:lpstr>.VnArial</vt:lpstr>
      <vt:lpstr>.VnTifani Heavy</vt:lpstr>
      <vt:lpstr>宋体</vt:lpstr>
      <vt:lpstr>Times New Roman</vt:lpstr>
      <vt:lpstr>.VnAvant</vt:lpstr>
      <vt:lpstr>Arial</vt:lpstr>
      <vt:lpstr>VNI-Thufap2</vt:lpstr>
      <vt:lpstr>Calibri</vt:lpstr>
      <vt:lpstr>Arial Black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332</cp:revision>
  <dcterms:created xsi:type="dcterms:W3CDTF">2020-02-10T09:35:50Z</dcterms:created>
  <dcterms:modified xsi:type="dcterms:W3CDTF">2020-12-13T16:16:50Z</dcterms:modified>
</cp:coreProperties>
</file>