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0" r:id="rId3"/>
    <p:sldId id="256" r:id="rId4"/>
    <p:sldId id="359" r:id="rId5"/>
    <p:sldId id="370" r:id="rId6"/>
    <p:sldId id="378" r:id="rId7"/>
    <p:sldId id="377" r:id="rId8"/>
    <p:sldId id="379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.VnArial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Arial Black" pitchFamily="34" charset="0"/>
      <p:bold r:id="rId24"/>
    </p:embeddedFon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VNI-Thufap2" pitchFamily="2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宋体" pitchFamily="2" charset="-122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3.xml"/><Relationship Id="rId21" Type="http://schemas.openxmlformats.org/officeDocument/2006/relationships/image" Target="../media/image21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9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1.xml"/><Relationship Id="rId21" Type="http://schemas.openxmlformats.org/officeDocument/2006/relationships/image" Target="../media/image21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 nước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vượn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 sóng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hươu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trượt ván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ước mong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5" y="27268"/>
            <a:ext cx="4178052" cy="581699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ư¬n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8" y="2181223"/>
            <a:ext cx="5968266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3510" y="15573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628" y="580132"/>
            <a:ext cx="8672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vöôïn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luõ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chuoät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tröôït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vaùn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noâ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ñuøa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aàm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ó.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haêm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Ñeán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löôït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muùa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Vöôïn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chöa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daùm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sôï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coå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vuõ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5" y="3387871"/>
            <a:ext cx="5299302" cy="2254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Luyeän ñoïc töø ngöõ÷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tröôït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vaùn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noâ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ñuøa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aàm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ó</a:t>
            </a:r>
          </a:p>
        </p:txBody>
      </p:sp>
      <p:sp>
        <p:nvSpPr>
          <p:cNvPr id="19" name="Oval 18"/>
          <p:cNvSpPr/>
          <p:nvPr/>
        </p:nvSpPr>
        <p:spPr>
          <a:xfrm>
            <a:off x="6669313" y="885368"/>
            <a:ext cx="21263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caù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chuoàn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haêm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hôû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nhö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muùa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löôïn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vöôïn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2" y="429619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sôï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öôùt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6001" y="43542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thuù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vò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4558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coå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vuõ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17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Cón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thá</a:t>
            </a:r>
            <a:r>
              <a:rPr lang="en-US" sz="2800" dirty="0">
                <a:latin typeface=".VnAvant" pitchFamily="34" charset="0"/>
              </a:rPr>
              <a:t> vµ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 ®</a:t>
            </a:r>
            <a:r>
              <a:rPr lang="en-US" sz="2800" dirty="0" err="1">
                <a:latin typeface=".VnAvant" pitchFamily="34" charset="0"/>
              </a:rPr>
              <a:t>Ñp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qu</a:t>
            </a:r>
            <a:r>
              <a:rPr lang="en-US" sz="2800" dirty="0">
                <a:latin typeface=".VnAvant" pitchFamily="34" charset="0"/>
              </a:rPr>
              <a:t>¸. 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bê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luõ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vaùn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aàm</a:t>
            </a:r>
            <a:r>
              <a:rPr lang="en-US" sz="2800" dirty="0"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GÇn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trưa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ba</a:t>
            </a:r>
            <a:r>
              <a:rPr lang="en-US" sz="2800" dirty="0">
                <a:latin typeface=".VnAvant" pitchFamily="34" charset="0"/>
              </a:rPr>
              <a:t> b¹n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µ. Ra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thó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vÞ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thËt</a:t>
            </a:r>
            <a:r>
              <a:rPr lang="en-US" sz="2800" dirty="0"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56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vöôïn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¸.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luõ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chuoät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tröôït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vaùn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aàm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3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5086" y="972457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cón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85" y="2300514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vưîn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84" y="3759200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c)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ưít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, ë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d¸m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0058" y="3788227"/>
            <a:ext cx="439782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3)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l­ưít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móa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lưîn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3" idx="1"/>
          </p:cNvCxnSpPr>
          <p:nvPr/>
        </p:nvCxnSpPr>
        <p:spPr>
          <a:xfrm>
            <a:off x="2670629" y="1299029"/>
            <a:ext cx="1959429" cy="2815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2" idx="1"/>
          </p:cNvCxnSpPr>
          <p:nvPr/>
        </p:nvCxnSpPr>
        <p:spPr>
          <a:xfrm>
            <a:off x="2670628" y="2627086"/>
            <a:ext cx="2017488" cy="29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670627" y="1299029"/>
            <a:ext cx="2017490" cy="2786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176</Words>
  <Application>Microsoft Office PowerPoint</Application>
  <PresentationFormat>On-screen Show (16:10)</PresentationFormat>
  <Paragraphs>67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.VnArial</vt:lpstr>
      <vt:lpstr>.VnAvant</vt:lpstr>
      <vt:lpstr>Arial Black</vt:lpstr>
      <vt:lpstr>VNI-Avo</vt:lpstr>
      <vt:lpstr>Tahoma</vt:lpstr>
      <vt:lpstr>VNI-Thufap2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328</cp:revision>
  <dcterms:created xsi:type="dcterms:W3CDTF">2020-02-10T09:35:50Z</dcterms:created>
  <dcterms:modified xsi:type="dcterms:W3CDTF">2020-12-14T03:22:16Z</dcterms:modified>
</cp:coreProperties>
</file>