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media/audio9.wav" ContentType="audio/wav"/>
  <Override PartName="/ppt/media/audio10.wav" ContentType="audio/wav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394" r:id="rId3"/>
    <p:sldId id="256" r:id="rId4"/>
    <p:sldId id="359" r:id="rId5"/>
    <p:sldId id="370" r:id="rId6"/>
    <p:sldId id="395" r:id="rId7"/>
    <p:sldId id="392" r:id="rId8"/>
    <p:sldId id="396" r:id="rId9"/>
    <p:sldId id="386" r:id="rId10"/>
    <p:sldId id="379" r:id="rId11"/>
    <p:sldId id="380" r:id="rId12"/>
    <p:sldId id="381" r:id="rId13"/>
    <p:sldId id="382" r:id="rId14"/>
    <p:sldId id="384" r:id="rId15"/>
    <p:sldId id="383" r:id="rId16"/>
    <p:sldId id="308" r:id="rId17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19"/>
      <p:bold r:id="rId20"/>
    </p:embeddedFont>
    <p:embeddedFont>
      <p:font typeface="宋体" panose="02010600030101010101" pitchFamily="2" charset="-122"/>
      <p:regular r:id="rId21"/>
    </p:embeddedFont>
    <p:embeddedFont>
      <p:font typeface=".VnArial" panose="020B7200000000000000" pitchFamily="34" charset="0"/>
      <p:regular r:id="rId22"/>
      <p:italic r:id="rId23"/>
      <p:boldItalic r:id="rId24"/>
    </p:embeddedFont>
    <p:embeddedFont>
      <p:font typeface="VNI-Avo" pitchFamily="2" charset="0"/>
      <p:regular r:id="rId25"/>
      <p:bold r:id="rId26"/>
      <p:italic r:id="rId27"/>
      <p:boldItalic r:id="rId28"/>
    </p:embeddedFont>
    <p:embeddedFont>
      <p:font typeface="VNI-Thufap2"/>
      <p:regular r:id="rId29"/>
    </p:embeddedFont>
    <p:embeddedFont>
      <p:font typeface=".VnAvant" panose="020B720000000000000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.VnTifani HeavyH" panose="020B7200000000000000"/>
      <p:regular r:id="rId38"/>
    </p:embeddedFont>
    <p:embeddedFont>
      <p:font typeface="Arial Black" panose="020B0A04020102020204" pitchFamily="34" charset="0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99FFCC"/>
    <a:srgbClr val="FFCCFF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50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34.png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7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slide" Target="slide16.xml"/><Relationship Id="rId10" Type="http://schemas.openxmlformats.org/officeDocument/2006/relationships/image" Target="../media/image31.jpeg"/><Relationship Id="rId4" Type="http://schemas.openxmlformats.org/officeDocument/2006/relationships/slide" Target="slide15.xm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6.gif"/><Relationship Id="rId18" Type="http://schemas.openxmlformats.org/officeDocument/2006/relationships/image" Target="../media/image21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2.xml"/><Relationship Id="rId7" Type="http://schemas.openxmlformats.org/officeDocument/2006/relationships/audio" Target="../media/audio4.wav"/><Relationship Id="rId12" Type="http://schemas.openxmlformats.org/officeDocument/2006/relationships/image" Target="../media/image15.gif"/><Relationship Id="rId17" Type="http://schemas.openxmlformats.org/officeDocument/2006/relationships/image" Target="../media/image20.gif"/><Relationship Id="rId2" Type="http://schemas.openxmlformats.org/officeDocument/2006/relationships/tags" Target="../tags/tag9.xml"/><Relationship Id="rId16" Type="http://schemas.openxmlformats.org/officeDocument/2006/relationships/image" Target="../media/image19.gif"/><Relationship Id="rId20" Type="http://schemas.openxmlformats.org/officeDocument/2006/relationships/image" Target="../media/image39.png"/><Relationship Id="rId1" Type="http://schemas.openxmlformats.org/officeDocument/2006/relationships/tags" Target="../tags/tag8.xml"/><Relationship Id="rId6" Type="http://schemas.openxmlformats.org/officeDocument/2006/relationships/audio" Target="../media/audio3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9.wav"/><Relationship Id="rId15" Type="http://schemas.openxmlformats.org/officeDocument/2006/relationships/image" Target="../media/image18.gif"/><Relationship Id="rId10" Type="http://schemas.openxmlformats.org/officeDocument/2006/relationships/audio" Target="../media/audio6.wav"/><Relationship Id="rId19" Type="http://schemas.openxmlformats.org/officeDocument/2006/relationships/image" Target="../media/image38.png"/><Relationship Id="rId4" Type="http://schemas.openxmlformats.org/officeDocument/2006/relationships/notesSlide" Target="../notesSlides/notesSlide7.xml"/><Relationship Id="rId9" Type="http://schemas.openxmlformats.org/officeDocument/2006/relationships/audio" Target="../media/audio10.wav"/><Relationship Id="rId1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0.wav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11" Type="http://schemas.openxmlformats.org/officeDocument/2006/relationships/slide" Target="slide12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5.wav"/><Relationship Id="rId18" Type="http://schemas.openxmlformats.org/officeDocument/2006/relationships/image" Target="../media/image16.gif"/><Relationship Id="rId26" Type="http://schemas.openxmlformats.org/officeDocument/2006/relationships/slide" Target="slide12.xml"/><Relationship Id="rId3" Type="http://schemas.openxmlformats.org/officeDocument/2006/relationships/tags" Target="../tags/tag12.xml"/><Relationship Id="rId21" Type="http://schemas.openxmlformats.org/officeDocument/2006/relationships/image" Target="../media/image19.gif"/><Relationship Id="rId7" Type="http://schemas.openxmlformats.org/officeDocument/2006/relationships/tags" Target="../tags/tag16.xml"/><Relationship Id="rId12" Type="http://schemas.openxmlformats.org/officeDocument/2006/relationships/audio" Target="../media/audio4.wav"/><Relationship Id="rId17" Type="http://schemas.openxmlformats.org/officeDocument/2006/relationships/image" Target="../media/image15.gif"/><Relationship Id="rId25" Type="http://schemas.openxmlformats.org/officeDocument/2006/relationships/image" Target="../media/image23.gif"/><Relationship Id="rId2" Type="http://schemas.openxmlformats.org/officeDocument/2006/relationships/tags" Target="../tags/tag11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18.gif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audio" Target="../media/audio3.wav"/><Relationship Id="rId24" Type="http://schemas.openxmlformats.org/officeDocument/2006/relationships/image" Target="../media/image22.gif"/><Relationship Id="rId5" Type="http://schemas.openxmlformats.org/officeDocument/2006/relationships/tags" Target="../tags/tag14.xml"/><Relationship Id="rId15" Type="http://schemas.openxmlformats.org/officeDocument/2006/relationships/audio" Target="../media/audio7.wav"/><Relationship Id="rId23" Type="http://schemas.openxmlformats.org/officeDocument/2006/relationships/image" Target="../media/image21.gif"/><Relationship Id="rId10" Type="http://schemas.openxmlformats.org/officeDocument/2006/relationships/audio" Target="../media/audio2.wav"/><Relationship Id="rId19" Type="http://schemas.openxmlformats.org/officeDocument/2006/relationships/image" Target="../media/image17.gif"/><Relationship Id="rId4" Type="http://schemas.openxmlformats.org/officeDocument/2006/relationships/tags" Target="../tags/tag13.xml"/><Relationship Id="rId9" Type="http://schemas.openxmlformats.org/officeDocument/2006/relationships/notesSlide" Target="../notesSlides/notesSlide9.xml"/><Relationship Id="rId14" Type="http://schemas.openxmlformats.org/officeDocument/2006/relationships/audio" Target="../media/audio6.wav"/><Relationship Id="rId22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5.wav"/><Relationship Id="rId18" Type="http://schemas.openxmlformats.org/officeDocument/2006/relationships/image" Target="../media/image16.gif"/><Relationship Id="rId3" Type="http://schemas.openxmlformats.org/officeDocument/2006/relationships/tags" Target="../tags/tag3.xml"/><Relationship Id="rId21" Type="http://schemas.openxmlformats.org/officeDocument/2006/relationships/image" Target="../media/image19.gif"/><Relationship Id="rId7" Type="http://schemas.openxmlformats.org/officeDocument/2006/relationships/tags" Target="../tags/tag7.xml"/><Relationship Id="rId12" Type="http://schemas.openxmlformats.org/officeDocument/2006/relationships/audio" Target="../media/audio4.wav"/><Relationship Id="rId17" Type="http://schemas.openxmlformats.org/officeDocument/2006/relationships/image" Target="../media/image15.gif"/><Relationship Id="rId25" Type="http://schemas.openxmlformats.org/officeDocument/2006/relationships/image" Target="../media/image23.gif"/><Relationship Id="rId2" Type="http://schemas.openxmlformats.org/officeDocument/2006/relationships/tags" Target="../tags/tag2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18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3.wav"/><Relationship Id="rId24" Type="http://schemas.openxmlformats.org/officeDocument/2006/relationships/image" Target="../media/image22.gif"/><Relationship Id="rId5" Type="http://schemas.openxmlformats.org/officeDocument/2006/relationships/tags" Target="../tags/tag5.xml"/><Relationship Id="rId15" Type="http://schemas.openxmlformats.org/officeDocument/2006/relationships/audio" Target="../media/audio7.wav"/><Relationship Id="rId23" Type="http://schemas.openxmlformats.org/officeDocument/2006/relationships/image" Target="../media/image21.gif"/><Relationship Id="rId10" Type="http://schemas.openxmlformats.org/officeDocument/2006/relationships/audio" Target="../media/audio2.wav"/><Relationship Id="rId19" Type="http://schemas.openxmlformats.org/officeDocument/2006/relationships/image" Target="../media/image17.gif"/><Relationship Id="rId4" Type="http://schemas.openxmlformats.org/officeDocument/2006/relationships/tags" Target="../tags/tag4.xml"/><Relationship Id="rId9" Type="http://schemas.openxmlformats.org/officeDocument/2006/relationships/notesSlide" Target="../notesSlides/notesSlide5.xml"/><Relationship Id="rId14" Type="http://schemas.openxmlformats.org/officeDocument/2006/relationships/audio" Target="../media/audio6.wav"/><Relationship Id="rId22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0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như 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>
                <a:solidFill>
                  <a:schemeClr val="bg1"/>
                </a:solidFill>
              </a:rPr>
              <a:t>4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vi-VN" sz="2400" b="1" dirty="0">
                <a:solidFill>
                  <a:schemeClr val="bg1"/>
                </a:solidFill>
              </a:rPr>
              <a:t>mỗi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tương ứng với một câu hỏi. Trong đó có 1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may 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cho mình, sau khi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vi-VN" sz="2400" b="1" dirty="0">
                <a:solidFill>
                  <a:schemeClr val="bg1"/>
                </a:solidFill>
              </a:rPr>
              <a:t> 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</a:p>
        </p:txBody>
      </p:sp>
    </p:spTree>
    <p:extLst>
      <p:ext uri="{BB962C8B-B14F-4D97-AF65-F5344CB8AC3E}">
        <p14:creationId xmlns:p14="http://schemas.microsoft.com/office/powerpoint/2010/main" val="27582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44730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rId8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52541" y="928213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48895" y="229985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" action="ppaction://noaction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54147" y="2399452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4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439795" y="2051474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Buồn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bã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453076" y="2051474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Tuốt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lúa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7065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6422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1" y="1018547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86425" y="2039666"/>
            <a:ext cx="2895600" cy="581626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rgbClr val="0000C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chuồn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3962401" y="3228291"/>
            <a:ext cx="2895600" cy="560898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rgbClr val="0000C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Vuốt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nhọn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235200" y="2057330"/>
            <a:ext cx="2869975" cy="559692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rgbClr val="0000C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Cuộn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chỉ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0546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10" y="104693"/>
            <a:ext cx="3950563" cy="5500265"/>
          </a:xfrm>
        </p:spPr>
      </p:pic>
    </p:spTree>
    <p:extLst>
      <p:ext uri="{BB962C8B-B14F-4D97-AF65-F5344CB8AC3E}">
        <p14:creationId xmlns:p14="http://schemas.microsoft.com/office/powerpoint/2010/main" val="244154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32119" y="348348"/>
            <a:ext cx="7082971" cy="15675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73</a:t>
            </a:r>
          </a:p>
          <a:p>
            <a:pPr algn="ctr"/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7200" b="1" dirty="0" err="1">
                <a:solidFill>
                  <a:srgbClr val="0000CC"/>
                </a:solidFill>
                <a:latin typeface=".VnAvant" pitchFamily="34" charset="0"/>
              </a:rPr>
              <a:t>u«n</a:t>
            </a:r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7200" b="1" dirty="0" err="1">
                <a:solidFill>
                  <a:srgbClr val="0000CC"/>
                </a:solidFill>
                <a:latin typeface=".VnAvant" pitchFamily="34" charset="0"/>
              </a:rPr>
              <a:t>u«t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3" y="2084481"/>
            <a:ext cx="3521075" cy="2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9025" y="15573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Chuét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ót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3198" y="634100"/>
            <a:ext cx="87376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Meï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baän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laøm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beáp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Chuoät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uùt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buoàn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luõn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cuõn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ñi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ra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saân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Ñeán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tröa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veà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nhaø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noù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oâm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meï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keå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Meï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aø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treân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saân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coù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moät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con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thuù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döõ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laém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Muõ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noù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ñoû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moû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nhoïn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maét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thoâ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loá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Noù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quaùt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roõ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to. Con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sôï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quaù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Chuoät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meï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ñaùp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: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- Con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thuù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ñoù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raát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hieàn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Noù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chæ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muoán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ñuøa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con.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42" y="2757758"/>
            <a:ext cx="3689350" cy="29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chuột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72547" y="812799"/>
            <a:ext cx="2324085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buồn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95147" y="841826"/>
            <a:ext cx="2474685" cy="812802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lòn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còn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d÷ l¾m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m¾t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«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lè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61763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qu¸t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râ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to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45344" y="4383305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raát</a:t>
            </a:r>
            <a:r>
              <a:rPr lang="en-US" sz="24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hieàn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77972" y="4383297"/>
            <a:ext cx="2554517" cy="812809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muoán</a:t>
            </a:r>
            <a:r>
              <a:rPr lang="en-US" sz="24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ñuøa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9025" y="15573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Chuét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ót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7715" y="762935"/>
            <a:ext cx="87376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VNI-Avo" pitchFamily="2" charset="0"/>
              </a:rPr>
              <a:t>       </a:t>
            </a:r>
            <a:r>
              <a:rPr lang="en-US" sz="3200" dirty="0" err="1">
                <a:latin typeface="VNI-Avo" pitchFamily="2" charset="0"/>
              </a:rPr>
              <a:t>Meï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baän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beáp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Chuoät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uùt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buoàn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luõn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cuõn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ra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saân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3200" dirty="0">
                <a:latin typeface="VNI-Avo" pitchFamily="2" charset="0"/>
              </a:rPr>
              <a:t>       </a:t>
            </a:r>
            <a:r>
              <a:rPr lang="en-US" sz="3200" dirty="0" err="1">
                <a:latin typeface="VNI-Avo" pitchFamily="2" charset="0"/>
              </a:rPr>
              <a:t>Ñeán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tröa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veà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nhaø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noù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oâm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meï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keå</a:t>
            </a:r>
            <a:r>
              <a:rPr lang="en-US" sz="3200" dirty="0">
                <a:latin typeface="VNI-Avo" pitchFamily="2" charset="0"/>
              </a:rPr>
              <a:t>:</a:t>
            </a:r>
          </a:p>
          <a:p>
            <a:pPr algn="just"/>
            <a:r>
              <a:rPr lang="en-US" sz="3200" dirty="0">
                <a:latin typeface="VNI-Avo" pitchFamily="2" charset="0"/>
              </a:rPr>
              <a:t>       - </a:t>
            </a:r>
            <a:r>
              <a:rPr lang="en-US" sz="3200" dirty="0" err="1">
                <a:latin typeface="VNI-Avo" pitchFamily="2" charset="0"/>
              </a:rPr>
              <a:t>Meï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aø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treân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saân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moät</a:t>
            </a:r>
            <a:r>
              <a:rPr lang="en-US" sz="3200" dirty="0">
                <a:latin typeface="VNI-Avo" pitchFamily="2" charset="0"/>
              </a:rPr>
              <a:t> con </a:t>
            </a:r>
            <a:r>
              <a:rPr lang="en-US" sz="3200" dirty="0" err="1">
                <a:latin typeface="VNI-Avo" pitchFamily="2" charset="0"/>
              </a:rPr>
              <a:t>thuù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döõ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laém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Muõ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ñoû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moû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nhoïn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maét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thoâ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loá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Noù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quaùt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roõ</a:t>
            </a:r>
            <a:r>
              <a:rPr lang="en-US" sz="3200" dirty="0">
                <a:latin typeface="VNI-Avo" pitchFamily="2" charset="0"/>
              </a:rPr>
              <a:t> to. Con </a:t>
            </a:r>
            <a:r>
              <a:rPr lang="en-US" sz="3200" dirty="0" err="1">
                <a:latin typeface="VNI-Avo" pitchFamily="2" charset="0"/>
              </a:rPr>
              <a:t>sôï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quaù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3200" dirty="0">
                <a:latin typeface="VNI-Avo" pitchFamily="2" charset="0"/>
              </a:rPr>
              <a:t>       </a:t>
            </a:r>
            <a:r>
              <a:rPr lang="en-US" sz="3200" dirty="0" err="1">
                <a:latin typeface="VNI-Avo" pitchFamily="2" charset="0"/>
              </a:rPr>
              <a:t>Chuoät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meï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ñaùp</a:t>
            </a:r>
            <a:r>
              <a:rPr lang="en-US" sz="3200" dirty="0">
                <a:latin typeface="VNI-Avo" pitchFamily="2" charset="0"/>
              </a:rPr>
              <a:t>:</a:t>
            </a:r>
          </a:p>
          <a:p>
            <a:pPr algn="just"/>
            <a:r>
              <a:rPr lang="en-US" sz="3200" dirty="0">
                <a:latin typeface="VNI-Avo" pitchFamily="2" charset="0"/>
              </a:rPr>
              <a:t>       - Con </a:t>
            </a:r>
            <a:r>
              <a:rPr lang="en-US" sz="3200" dirty="0" err="1">
                <a:latin typeface="VNI-Avo" pitchFamily="2" charset="0"/>
              </a:rPr>
              <a:t>thuù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raát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hieàn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Noù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chæ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muoán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ñuøa</a:t>
            </a:r>
            <a:r>
              <a:rPr lang="en-US" sz="3200" dirty="0">
                <a:latin typeface="VNI-Avo" pitchFamily="2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6053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4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9025" y="15573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Chuét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ót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7715" y="762935"/>
            <a:ext cx="87376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VNI-Avo" pitchFamily="2" charset="0"/>
              </a:rPr>
              <a:t>       </a:t>
            </a:r>
            <a:r>
              <a:rPr lang="en-US" sz="3200" dirty="0" err="1">
                <a:latin typeface="VNI-Avo" pitchFamily="2" charset="0"/>
              </a:rPr>
              <a:t>Meï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baän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beáp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Chuoät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uùt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buoàn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luõn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cuõn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ra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saân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3200" dirty="0">
                <a:latin typeface="VNI-Avo" pitchFamily="2" charset="0"/>
              </a:rPr>
              <a:t>       </a:t>
            </a:r>
            <a:r>
              <a:rPr lang="en-US" sz="3200" dirty="0" err="1">
                <a:latin typeface="VNI-Avo" pitchFamily="2" charset="0"/>
              </a:rPr>
              <a:t>Ñeán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tröa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veà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nhaø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noù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oâm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meï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keå</a:t>
            </a:r>
            <a:r>
              <a:rPr lang="en-US" sz="3200" dirty="0">
                <a:latin typeface="VNI-Avo" pitchFamily="2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      -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Meï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aø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treân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saân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coù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moät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con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thuù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döõ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laém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Muõ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noù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ñoû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moû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nhoïn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maét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thoâ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loá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Noù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quaùt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roõ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to. Con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sôï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quaù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3200" dirty="0">
                <a:latin typeface="VNI-Avo" pitchFamily="2" charset="0"/>
              </a:rPr>
              <a:t>       </a:t>
            </a:r>
            <a:r>
              <a:rPr lang="en-US" sz="3200" dirty="0" err="1">
                <a:latin typeface="VNI-Avo" pitchFamily="2" charset="0"/>
              </a:rPr>
              <a:t>Chuoät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meï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ñaùp</a:t>
            </a:r>
            <a:r>
              <a:rPr lang="en-US" sz="3200" dirty="0">
                <a:latin typeface="VNI-Avo" pitchFamily="2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      - Con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thuù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ñoù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raát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hieàn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Noù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chæ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muoán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ñuøa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9730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00B05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1" y="1018547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út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86425" y="2039666"/>
            <a:ext cx="2895600" cy="62578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Con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mèo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3962401" y="3228291"/>
            <a:ext cx="2895600" cy="603480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Con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gà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235200" y="2057329"/>
            <a:ext cx="2869975" cy="60218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Con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chó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9" y="424055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9" y="424055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9" y="424584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9" y="424055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63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3087</TotalTime>
  <Words>574</Words>
  <Application>Microsoft Office PowerPoint</Application>
  <PresentationFormat>On-screen Show (16:10)</PresentationFormat>
  <Paragraphs>77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Tahoma</vt:lpstr>
      <vt:lpstr>宋体</vt:lpstr>
      <vt:lpstr>.VnArial</vt:lpstr>
      <vt:lpstr>VNI-Avo</vt:lpstr>
      <vt:lpstr>VNI-Thufap2</vt:lpstr>
      <vt:lpstr>.VnAvant</vt:lpstr>
      <vt:lpstr>Comic Sans MS</vt:lpstr>
      <vt:lpstr>Arial</vt:lpstr>
      <vt:lpstr>.VnTifani HeavyH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352</cp:revision>
  <dcterms:created xsi:type="dcterms:W3CDTF">2020-02-10T09:35:50Z</dcterms:created>
  <dcterms:modified xsi:type="dcterms:W3CDTF">2020-12-03T11:24:08Z</dcterms:modified>
</cp:coreProperties>
</file>