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ppt/media/audio9.wav" ContentType="audio/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media/audio10.wav" ContentType="audio/wav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80" r:id="rId2"/>
    <p:sldId id="395" r:id="rId3"/>
    <p:sldId id="256" r:id="rId4"/>
    <p:sldId id="359" r:id="rId5"/>
    <p:sldId id="370" r:id="rId6"/>
    <p:sldId id="393" r:id="rId7"/>
    <p:sldId id="391" r:id="rId8"/>
    <p:sldId id="394" r:id="rId9"/>
    <p:sldId id="356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08" r:id="rId18"/>
  </p:sldIdLst>
  <p:sldSz cx="9144000" cy="5715000" type="screen16x10"/>
  <p:notesSz cx="6858000" cy="9144000"/>
  <p:embeddedFontLst>
    <p:embeddedFont>
      <p:font typeface=".VnAvant" panose="020B7200000000000000"/>
      <p:regular r:id="rId20"/>
      <p:bold r:id="rId21"/>
      <p:italic r:id="rId22"/>
      <p:boldItalic r:id="rId23"/>
    </p:embeddedFont>
    <p:embeddedFont>
      <p:font typeface="VNI-Thufap2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宋体" panose="02010600030101010101" pitchFamily="2" charset="-122"/>
      <p:regular r:id="rId27"/>
    </p:embeddedFont>
    <p:embeddedFont>
      <p:font typeface=".VnArial" panose="020B7200000000000000" pitchFamily="34" charset="0"/>
      <p:regular r:id="rId28"/>
      <p:italic r:id="rId29"/>
      <p:boldItalic r:id="rId30"/>
    </p:embeddedFont>
    <p:embeddedFont>
      <p:font typeface=".VnTifani HeavyH" panose="020B7200000000000000"/>
      <p:regular r:id="rId31"/>
    </p:embeddedFont>
    <p:embeddedFont>
      <p:font typeface="VNI-Avo" pitchFamily="2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Arial Black" panose="020B0A04020102020204" pitchFamily="34" charset="0"/>
      <p:bold r:id="rId4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99FFCC"/>
    <a:srgbClr val="FFCCFF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4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6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12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1.gif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slide" Target="slide17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2.xml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32.gif"/><Relationship Id="rId4" Type="http://schemas.openxmlformats.org/officeDocument/2006/relationships/slide" Target="slide11.xml"/><Relationship Id="rId9" Type="http://schemas.openxmlformats.org/officeDocument/2006/relationships/image" Target="../media/image24.jpe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34.gif"/><Relationship Id="rId18" Type="http://schemas.openxmlformats.org/officeDocument/2006/relationships/image" Target="../media/image39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9.xml"/><Relationship Id="rId7" Type="http://schemas.openxmlformats.org/officeDocument/2006/relationships/audio" Target="../media/audio7.wav"/><Relationship Id="rId12" Type="http://schemas.openxmlformats.org/officeDocument/2006/relationships/image" Target="../media/image33.gif"/><Relationship Id="rId17" Type="http://schemas.openxmlformats.org/officeDocument/2006/relationships/image" Target="../media/image38.gif"/><Relationship Id="rId2" Type="http://schemas.openxmlformats.org/officeDocument/2006/relationships/tags" Target="../tags/tag2.xml"/><Relationship Id="rId16" Type="http://schemas.openxmlformats.org/officeDocument/2006/relationships/image" Target="../media/image37.gif"/><Relationship Id="rId20" Type="http://schemas.openxmlformats.org/officeDocument/2006/relationships/image" Target="../media/image41.png"/><Relationship Id="rId1" Type="http://schemas.openxmlformats.org/officeDocument/2006/relationships/tags" Target="../tags/tag1.xml"/><Relationship Id="rId6" Type="http://schemas.openxmlformats.org/officeDocument/2006/relationships/audio" Target="../media/audio6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5.wav"/><Relationship Id="rId15" Type="http://schemas.openxmlformats.org/officeDocument/2006/relationships/image" Target="../media/image36.gif"/><Relationship Id="rId10" Type="http://schemas.openxmlformats.org/officeDocument/2006/relationships/audio" Target="../media/audio3.wav"/><Relationship Id="rId19" Type="http://schemas.openxmlformats.org/officeDocument/2006/relationships/image" Target="../media/image40.png"/><Relationship Id="rId4" Type="http://schemas.openxmlformats.org/officeDocument/2006/relationships/notesSlide" Target="../notesSlides/notesSlide7.xml"/><Relationship Id="rId9" Type="http://schemas.openxmlformats.org/officeDocument/2006/relationships/audio" Target="../media/audio9.wav"/><Relationship Id="rId14" Type="http://schemas.openxmlformats.org/officeDocument/2006/relationships/image" Target="../media/image3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7.wav"/><Relationship Id="rId18" Type="http://schemas.openxmlformats.org/officeDocument/2006/relationships/image" Target="../media/image33.gif"/><Relationship Id="rId26" Type="http://schemas.openxmlformats.org/officeDocument/2006/relationships/image" Target="../media/image43.gif"/><Relationship Id="rId3" Type="http://schemas.openxmlformats.org/officeDocument/2006/relationships/tags" Target="../tags/tag5.xml"/><Relationship Id="rId21" Type="http://schemas.openxmlformats.org/officeDocument/2006/relationships/image" Target="../media/image36.gif"/><Relationship Id="rId7" Type="http://schemas.openxmlformats.org/officeDocument/2006/relationships/tags" Target="../tags/tag9.xml"/><Relationship Id="rId12" Type="http://schemas.openxmlformats.org/officeDocument/2006/relationships/audio" Target="../media/audio6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2.gif"/><Relationship Id="rId2" Type="http://schemas.openxmlformats.org/officeDocument/2006/relationships/tags" Target="../tags/tag4.xml"/><Relationship Id="rId16" Type="http://schemas.openxmlformats.org/officeDocument/2006/relationships/audio" Target="../media/audio2.wav"/><Relationship Id="rId20" Type="http://schemas.openxmlformats.org/officeDocument/2006/relationships/image" Target="../media/image35.gif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audio" Target="../media/audio10.wav"/><Relationship Id="rId24" Type="http://schemas.openxmlformats.org/officeDocument/2006/relationships/image" Target="../media/image39.gif"/><Relationship Id="rId5" Type="http://schemas.openxmlformats.org/officeDocument/2006/relationships/tags" Target="../tags/tag7.xml"/><Relationship Id="rId15" Type="http://schemas.openxmlformats.org/officeDocument/2006/relationships/audio" Target="../media/audio3.wav"/><Relationship Id="rId23" Type="http://schemas.openxmlformats.org/officeDocument/2006/relationships/image" Target="../media/image38.gif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34.gif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8.wav"/><Relationship Id="rId22" Type="http://schemas.openxmlformats.org/officeDocument/2006/relationships/image" Target="../media/image37.gif"/><Relationship Id="rId27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audio" Target="../media/audio9.wav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gif"/><Relationship Id="rId11" Type="http://schemas.openxmlformats.org/officeDocument/2006/relationships/slide" Target="slide9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7.wav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audio" Target="../media/audio7.wav"/><Relationship Id="rId18" Type="http://schemas.openxmlformats.org/officeDocument/2006/relationships/image" Target="../media/image33.gif"/><Relationship Id="rId26" Type="http://schemas.openxmlformats.org/officeDocument/2006/relationships/image" Target="../media/image43.gif"/><Relationship Id="rId3" Type="http://schemas.openxmlformats.org/officeDocument/2006/relationships/tags" Target="../tags/tag13.xml"/><Relationship Id="rId21" Type="http://schemas.openxmlformats.org/officeDocument/2006/relationships/image" Target="../media/image36.gif"/><Relationship Id="rId7" Type="http://schemas.openxmlformats.org/officeDocument/2006/relationships/tags" Target="../tags/tag17.xml"/><Relationship Id="rId12" Type="http://schemas.openxmlformats.org/officeDocument/2006/relationships/audio" Target="../media/audio6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2.gif"/><Relationship Id="rId2" Type="http://schemas.openxmlformats.org/officeDocument/2006/relationships/tags" Target="../tags/tag12.xml"/><Relationship Id="rId16" Type="http://schemas.openxmlformats.org/officeDocument/2006/relationships/audio" Target="../media/audio2.wav"/><Relationship Id="rId20" Type="http://schemas.openxmlformats.org/officeDocument/2006/relationships/image" Target="../media/image35.gif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audio10.wav"/><Relationship Id="rId24" Type="http://schemas.openxmlformats.org/officeDocument/2006/relationships/image" Target="../media/image39.gif"/><Relationship Id="rId5" Type="http://schemas.openxmlformats.org/officeDocument/2006/relationships/tags" Target="../tags/tag15.xml"/><Relationship Id="rId15" Type="http://schemas.openxmlformats.org/officeDocument/2006/relationships/audio" Target="../media/audio3.wav"/><Relationship Id="rId23" Type="http://schemas.openxmlformats.org/officeDocument/2006/relationships/image" Target="../media/image38.gif"/><Relationship Id="rId10" Type="http://schemas.openxmlformats.org/officeDocument/2006/relationships/notesSlide" Target="../notesSlides/notesSlide10.xml"/><Relationship Id="rId19" Type="http://schemas.openxmlformats.org/officeDocument/2006/relationships/image" Target="../media/image34.gif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8.wav"/><Relationship Id="rId22" Type="http://schemas.openxmlformats.org/officeDocument/2006/relationships/image" Target="../media/image37.gif"/><Relationship Id="rId27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0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như 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vi-VN" sz="2400" b="1" dirty="0">
                <a:solidFill>
                  <a:schemeClr val="bg1"/>
                </a:solidFill>
              </a:rPr>
              <a:t>mỗi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tương ứng với một câu hỏi. Trong đó có 1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may 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cho mình, sau khi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vi-VN" sz="2400" b="1" dirty="0">
                <a:solidFill>
                  <a:schemeClr val="bg1"/>
                </a:solidFill>
              </a:rPr>
              <a:t> 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</a:p>
        </p:txBody>
      </p:sp>
    </p:spTree>
    <p:extLst>
      <p:ext uri="{BB962C8B-B14F-4D97-AF65-F5344CB8AC3E}">
        <p14:creationId xmlns:p14="http://schemas.microsoft.com/office/powerpoint/2010/main" val="27582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3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5" y="2662576"/>
            <a:ext cx="1772087" cy="185034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2" y="2663820"/>
            <a:ext cx="1772087" cy="185034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6" y="908295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7" y="231274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" action="ppaction://noaction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3" y="2400101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4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439795" y="2051474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cún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53076" y="2051474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chim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cút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065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1018547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55851" y="3258558"/>
            <a:ext cx="2869975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lùn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39666"/>
            <a:ext cx="2895600" cy="468383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cún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con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453" y="3258559"/>
            <a:ext cx="2895600" cy="45169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râm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bụt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0" y="2057330"/>
            <a:ext cx="2869975" cy="45072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nẻ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0546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6422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3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90486" y="878455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 các từ có chứa vần "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ưt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13625" y="2818928"/>
            <a:ext cx="2869975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GÊu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588000" y="1825880"/>
            <a:ext cx="2895600" cy="46838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râm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bụt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056418" y="2852368"/>
            <a:ext cx="2895600" cy="45169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nứt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nẻ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36775" y="1843544"/>
            <a:ext cx="2869975" cy="450720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lùn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221" y="103576"/>
            <a:ext cx="3977196" cy="5583646"/>
          </a:xfrm>
        </p:spPr>
      </p:pic>
    </p:spTree>
    <p:extLst>
      <p:ext uri="{BB962C8B-B14F-4D97-AF65-F5344CB8AC3E}">
        <p14:creationId xmlns:p14="http://schemas.microsoft.com/office/powerpoint/2010/main" val="106260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32119" y="348348"/>
            <a:ext cx="7082971" cy="15675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72</a:t>
            </a:r>
          </a:p>
          <a:p>
            <a:pPr algn="ctr"/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­un – 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ut</a:t>
            </a:r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ưt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32" y="2074994"/>
            <a:ext cx="6545943" cy="26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3135" y="15573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Lµm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møt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3198" y="634100"/>
            <a:ext cx="77506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Thoû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ruû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cuùn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laøm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möùt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caø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roát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Cuùn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ñun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beáp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löûa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nguøn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nguït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Thoû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la:</a:t>
            </a:r>
          </a:p>
          <a:p>
            <a:pPr marL="342900" indent="-342900" algn="just">
              <a:buFontTx/>
              <a:buChar char="-"/>
            </a:pP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Löûa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to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quaù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!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Ruùt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bôùt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löûa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ñi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!</a:t>
            </a:r>
          </a:p>
          <a:p>
            <a:pPr marL="342900" indent="-342900" algn="just">
              <a:buFontTx/>
              <a:buChar char="-"/>
            </a:pP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Baïn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la to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laøm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tôù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sôï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quaù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 –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Cuùn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phaøn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naøn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Thoû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nhoû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nheï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Laøm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möùt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caàn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nhoû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löûa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cuùn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aø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Theá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aø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?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Caûm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ôn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thoû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VNI-Avo" pitchFamily="2" charset="0"/>
              </a:rPr>
              <a:t>nheù</a:t>
            </a:r>
            <a:r>
              <a:rPr lang="en-US" sz="2200" b="1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3082148"/>
            <a:ext cx="6589486" cy="26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lµm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møt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72547" y="812799"/>
            <a:ext cx="2324085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®un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bÕp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95147" y="841826"/>
            <a:ext cx="2474685" cy="812802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löûa</a:t>
            </a:r>
            <a:r>
              <a:rPr lang="en-US" sz="24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nguøn</a:t>
            </a:r>
            <a:r>
              <a:rPr lang="en-US" sz="24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nguït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ruùt</a:t>
            </a:r>
            <a:r>
              <a:rPr lang="en-US" sz="24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bôùt</a:t>
            </a:r>
            <a:r>
              <a:rPr lang="en-US" sz="2400" b="1" dirty="0">
                <a:solidFill>
                  <a:schemeClr val="bg1"/>
                </a:solidFill>
                <a:latin typeface="VNI-Avo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VNI-Avo" pitchFamily="2" charset="0"/>
              </a:rPr>
              <a:t>löûa</a:t>
            </a:r>
            <a:endParaRPr lang="en-US" sz="2400" dirty="0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phµn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nµn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03707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nhá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nhÑ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3135" y="15573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Lµm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møt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9124" y="944818"/>
            <a:ext cx="7750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VNI-Avo" pitchFamily="2" charset="0"/>
              </a:rPr>
              <a:t>Thoû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ruû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cuùn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laøm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möùt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caø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roát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 err="1">
                <a:latin typeface="VNI-Avo" pitchFamily="2" charset="0"/>
              </a:rPr>
              <a:t>Cuùn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ñun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beáp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löûa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nguøn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nguït</a:t>
            </a:r>
            <a:r>
              <a:rPr lang="en-US" sz="3200" dirty="0">
                <a:latin typeface="VNI-Avo" pitchFamily="2" charset="0"/>
              </a:rPr>
              <a:t>. </a:t>
            </a:r>
            <a:r>
              <a:rPr lang="en-US" sz="3200" dirty="0" err="1">
                <a:latin typeface="VNI-Avo" pitchFamily="2" charset="0"/>
              </a:rPr>
              <a:t>Thoû</a:t>
            </a:r>
            <a:r>
              <a:rPr lang="en-US" sz="3200" dirty="0">
                <a:latin typeface="VNI-Avo" pitchFamily="2" charset="0"/>
              </a:rPr>
              <a:t> la: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latin typeface="VNI-Avo" pitchFamily="2" charset="0"/>
              </a:rPr>
              <a:t>Löûa</a:t>
            </a:r>
            <a:r>
              <a:rPr lang="en-US" sz="3200" dirty="0">
                <a:latin typeface="VNI-Avo" pitchFamily="2" charset="0"/>
              </a:rPr>
              <a:t> to </a:t>
            </a:r>
            <a:r>
              <a:rPr lang="en-US" sz="3200" dirty="0" err="1">
                <a:latin typeface="VNI-Avo" pitchFamily="2" charset="0"/>
              </a:rPr>
              <a:t>quaù</a:t>
            </a:r>
            <a:r>
              <a:rPr lang="en-US" sz="3200" dirty="0">
                <a:latin typeface="VNI-Avo" pitchFamily="2" charset="0"/>
              </a:rPr>
              <a:t>! </a:t>
            </a:r>
            <a:r>
              <a:rPr lang="en-US" sz="3200" dirty="0" err="1">
                <a:latin typeface="VNI-Avo" pitchFamily="2" charset="0"/>
              </a:rPr>
              <a:t>Ruùt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bôùt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löûa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ñi</a:t>
            </a:r>
            <a:r>
              <a:rPr lang="en-US" sz="3200" dirty="0">
                <a:latin typeface="VNI-Avo" pitchFamily="2" charset="0"/>
              </a:rPr>
              <a:t>!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latin typeface="VNI-Avo" pitchFamily="2" charset="0"/>
              </a:rPr>
              <a:t>Baïn</a:t>
            </a:r>
            <a:r>
              <a:rPr lang="en-US" sz="3200" dirty="0">
                <a:latin typeface="VNI-Avo" pitchFamily="2" charset="0"/>
              </a:rPr>
              <a:t> la to </a:t>
            </a:r>
            <a:r>
              <a:rPr lang="en-US" sz="3200" dirty="0" err="1">
                <a:latin typeface="VNI-Avo" pitchFamily="2" charset="0"/>
              </a:rPr>
              <a:t>laøm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tôù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sôï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quaù</a:t>
            </a:r>
            <a:r>
              <a:rPr lang="en-US" sz="3200" dirty="0">
                <a:latin typeface="VNI-Avo" pitchFamily="2" charset="0"/>
              </a:rPr>
              <a:t>. – </a:t>
            </a:r>
            <a:r>
              <a:rPr lang="en-US" sz="3200" dirty="0" err="1">
                <a:latin typeface="VNI-Avo" pitchFamily="2" charset="0"/>
              </a:rPr>
              <a:t>Cuùn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phaøn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naøn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 err="1">
                <a:latin typeface="VNI-Avo" pitchFamily="2" charset="0"/>
              </a:rPr>
              <a:t>Thoû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nhoû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nheï</a:t>
            </a:r>
            <a:r>
              <a:rPr lang="en-US" sz="3200" dirty="0">
                <a:latin typeface="VNI-Avo" pitchFamily="2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latin typeface="VNI-Avo" pitchFamily="2" charset="0"/>
              </a:rPr>
              <a:t>Laøm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möùt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caàn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nhoû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löûa</a:t>
            </a:r>
            <a:r>
              <a:rPr lang="en-US" sz="3200" dirty="0">
                <a:latin typeface="VNI-Avo" pitchFamily="2" charset="0"/>
              </a:rPr>
              <a:t>, </a:t>
            </a:r>
            <a:r>
              <a:rPr lang="en-US" sz="3200" dirty="0" err="1">
                <a:latin typeface="VNI-Avo" pitchFamily="2" charset="0"/>
              </a:rPr>
              <a:t>cuùn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aø</a:t>
            </a:r>
            <a:r>
              <a:rPr lang="en-US" sz="3200" dirty="0">
                <a:latin typeface="VNI-Avo" pitchFamily="2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latin typeface="VNI-Avo" pitchFamily="2" charset="0"/>
              </a:rPr>
              <a:t>Theá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aø</a:t>
            </a:r>
            <a:r>
              <a:rPr lang="en-US" sz="3200" dirty="0">
                <a:latin typeface="VNI-Avo" pitchFamily="2" charset="0"/>
              </a:rPr>
              <a:t>? </a:t>
            </a:r>
            <a:r>
              <a:rPr lang="en-US" sz="3200" dirty="0" err="1">
                <a:latin typeface="VNI-Avo" pitchFamily="2" charset="0"/>
              </a:rPr>
              <a:t>Caûm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ôn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thoû</a:t>
            </a:r>
            <a:r>
              <a:rPr lang="en-US" sz="3200" dirty="0">
                <a:latin typeface="VNI-Avo" pitchFamily="2" charset="0"/>
              </a:rPr>
              <a:t> </a:t>
            </a:r>
            <a:r>
              <a:rPr lang="en-US" sz="3200" dirty="0" err="1">
                <a:latin typeface="VNI-Avo" pitchFamily="2" charset="0"/>
              </a:rPr>
              <a:t>nheù</a:t>
            </a:r>
            <a:r>
              <a:rPr lang="en-US" sz="32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78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5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5734" y="15573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.VnAvant" pitchFamily="34" charset="0"/>
              </a:rPr>
              <a:t>møt</a:t>
            </a:r>
            <a:endParaRPr lang="en-US" sz="32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9124" y="944818"/>
            <a:ext cx="7750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Thoû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ruû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cuùn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laøm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möùt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caø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roát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Cuùn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ñun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beáp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löûa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nguøn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nguït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Thoû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la: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Löûa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to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quaù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!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Ruùt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bôùt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löûa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VNI-Avo" pitchFamily="2" charset="0"/>
              </a:rPr>
              <a:t>ñi</a:t>
            </a:r>
            <a:r>
              <a:rPr lang="en-US" sz="3200" dirty="0">
                <a:solidFill>
                  <a:srgbClr val="0000CC"/>
                </a:solidFill>
                <a:latin typeface="VNI-Avo" pitchFamily="2" charset="0"/>
              </a:rPr>
              <a:t>!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Baïn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la to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laøm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tôù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sôï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quaù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. –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Cuùn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phaøn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naøn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Thoû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nhoû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nheï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Laøm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möùt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caàn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nhoû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löûa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cuùn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aø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Theá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aø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?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Caûm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ôn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thoû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VNI-Avo" pitchFamily="2" charset="0"/>
              </a:rPr>
              <a:t>nheù</a:t>
            </a:r>
            <a:r>
              <a:rPr lang="en-US" sz="3200" dirty="0">
                <a:solidFill>
                  <a:srgbClr val="006600"/>
                </a:solidFill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705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628" y="56029"/>
            <a:ext cx="277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0629" y="703940"/>
            <a:ext cx="2220685" cy="65314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a)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Thá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rñ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cón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629" y="1770739"/>
            <a:ext cx="2220685" cy="65314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b)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Cón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0629" y="2837539"/>
            <a:ext cx="2220685" cy="65314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møt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34857" y="689425"/>
            <a:ext cx="4223659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1) ®un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bÕp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löa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ngïn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ngôt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3885" y="1770737"/>
            <a:ext cx="4180115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b)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cÇn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nhá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löa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34857" y="2857500"/>
            <a:ext cx="4209143" cy="653143"/>
          </a:xfrm>
          <a:prstGeom prst="roundRect">
            <a:avLst/>
          </a:prstGeom>
          <a:solidFill>
            <a:srgbClr val="99FF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c)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møt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cµ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rèt</a:t>
            </a:r>
            <a:endParaRPr lang="en-US" sz="2400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" name="Straight Arrow Connector 2"/>
          <p:cNvCxnSpPr>
            <a:stCxn id="10" idx="3"/>
          </p:cNvCxnSpPr>
          <p:nvPr/>
        </p:nvCxnSpPr>
        <p:spPr>
          <a:xfrm>
            <a:off x="2351314" y="1030512"/>
            <a:ext cx="2583543" cy="215355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2351314" y="1030512"/>
            <a:ext cx="2583543" cy="106679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351314" y="2107291"/>
            <a:ext cx="2583543" cy="10568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  <p:bldP spid="8" grpId="0" animBg="1"/>
      <p:bldP spid="9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553</Words>
  <Application>Microsoft Office PowerPoint</Application>
  <PresentationFormat>On-screen Show (16:10)</PresentationFormat>
  <Paragraphs>92</Paragraphs>
  <Slides>17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.VnAvant</vt:lpstr>
      <vt:lpstr>VNI-Thufap2</vt:lpstr>
      <vt:lpstr>Tahoma</vt:lpstr>
      <vt:lpstr>宋体</vt:lpstr>
      <vt:lpstr>.VnArial</vt:lpstr>
      <vt:lpstr>.VnTifani HeavyH</vt:lpstr>
      <vt:lpstr>VNI-Avo</vt:lpstr>
      <vt:lpstr>Comic Sans MS</vt:lpstr>
      <vt:lpstr>Arial</vt:lpstr>
      <vt:lpstr>Calibri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344</cp:revision>
  <dcterms:created xsi:type="dcterms:W3CDTF">2020-02-10T09:35:50Z</dcterms:created>
  <dcterms:modified xsi:type="dcterms:W3CDTF">2020-12-03T11:22:26Z</dcterms:modified>
</cp:coreProperties>
</file>