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6" r:id="rId3"/>
    <p:sldId id="256" r:id="rId4"/>
    <p:sldId id="359" r:id="rId5"/>
    <p:sldId id="370" r:id="rId6"/>
    <p:sldId id="384" r:id="rId7"/>
    <p:sldId id="379" r:id="rId8"/>
    <p:sldId id="385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  <p:boldItalic r:id="rId19"/>
    </p:embeddedFont>
    <p:embeddedFont>
      <p:font typeface=".VnArial" panose="020B7200000000000000" pitchFamily="34" charset="0"/>
      <p:regular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NI-Thufap2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Arial Black" panose="020B0A04020102020204" pitchFamily="34" charset="0"/>
      <p:bold r:id="rId30"/>
    </p:embeddedFont>
    <p:embeddedFont>
      <p:font typeface="宋体" panose="02010600030101010101" pitchFamily="2" charset="-122"/>
      <p:regular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66CC"/>
    <a:srgbClr val="99FFCC"/>
    <a:srgbClr val="FFCCFF"/>
    <a:srgbClr val="FFFFCC"/>
    <a:srgbClr val="CCFFCC"/>
    <a:srgbClr val="006699"/>
    <a:srgbClr val="0066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audio" Target="../media/audio6.wav"/><Relationship Id="rId18" Type="http://schemas.openxmlformats.org/officeDocument/2006/relationships/image" Target="../media/image21.gif"/><Relationship Id="rId3" Type="http://schemas.openxmlformats.org/officeDocument/2006/relationships/tags" Target="../tags/tag3.xml"/><Relationship Id="rId21" Type="http://schemas.openxmlformats.org/officeDocument/2006/relationships/image" Target="../media/image24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5.wav"/><Relationship Id="rId17" Type="http://schemas.openxmlformats.org/officeDocument/2006/relationships/image" Target="../media/image20.gif"/><Relationship Id="rId2" Type="http://schemas.openxmlformats.org/officeDocument/2006/relationships/tags" Target="../tags/tag2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4.wav"/><Relationship Id="rId24" Type="http://schemas.openxmlformats.org/officeDocument/2006/relationships/image" Target="../media/image27.gif"/><Relationship Id="rId5" Type="http://schemas.openxmlformats.org/officeDocument/2006/relationships/tags" Target="../tags/tag5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4.xml"/><Relationship Id="rId9" Type="http://schemas.openxmlformats.org/officeDocument/2006/relationships/audio" Target="../media/audio2.wav"/><Relationship Id="rId14" Type="http://schemas.openxmlformats.org/officeDocument/2006/relationships/audio" Target="../media/audio7.wav"/><Relationship Id="rId22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audio" Target="../media/audio6.wav"/><Relationship Id="rId18" Type="http://schemas.openxmlformats.org/officeDocument/2006/relationships/image" Target="../media/image21.gif"/><Relationship Id="rId3" Type="http://schemas.openxmlformats.org/officeDocument/2006/relationships/tags" Target="../tags/tag9.xml"/><Relationship Id="rId21" Type="http://schemas.openxmlformats.org/officeDocument/2006/relationships/image" Target="../media/image24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5.wav"/><Relationship Id="rId17" Type="http://schemas.openxmlformats.org/officeDocument/2006/relationships/image" Target="../media/image20.gif"/><Relationship Id="rId2" Type="http://schemas.openxmlformats.org/officeDocument/2006/relationships/tags" Target="../tags/tag8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audio" Target="../media/audio4.wav"/><Relationship Id="rId24" Type="http://schemas.openxmlformats.org/officeDocument/2006/relationships/image" Target="../media/image27.gif"/><Relationship Id="rId5" Type="http://schemas.openxmlformats.org/officeDocument/2006/relationships/tags" Target="../tags/tag11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10.xml"/><Relationship Id="rId9" Type="http://schemas.openxmlformats.org/officeDocument/2006/relationships/audio" Target="../media/audio2.wav"/><Relationship Id="rId14" Type="http://schemas.openxmlformats.org/officeDocument/2006/relationships/audio" Target="../media/audio7.wav"/><Relationship Id="rId2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182855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Thốt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7308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5729061" y="2175506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Trốn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8440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2" y="55253"/>
            <a:ext cx="4002941" cy="5573189"/>
          </a:xfrm>
        </p:spPr>
      </p:pic>
    </p:spTree>
    <p:extLst>
      <p:ext uri="{BB962C8B-B14F-4D97-AF65-F5344CB8AC3E}">
        <p14:creationId xmlns:p14="http://schemas.microsoft.com/office/powerpoint/2010/main" val="122002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­«n – «t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25" y="2134507"/>
            <a:ext cx="3503157" cy="253561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17" y="15573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Nô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h«n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tr¹m 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C« y t¸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thiªm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thiÕp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Nô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¸p. 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m¾t,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- MÑ µ,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BÐ ®· h¹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27" y="2661644"/>
            <a:ext cx="4047898" cy="3042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nô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h«n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12887" y="856344"/>
            <a:ext cx="2324085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sèt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1143" y="885368"/>
            <a:ext cx="2757713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thiªm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04477" y="2614381"/>
            <a:ext cx="2278744" cy="867238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më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m¾t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59307" y="2641599"/>
            <a:ext cx="2492828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17" y="15573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Nô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h«n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442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.VnAvant" pitchFamily="34" charset="0"/>
              </a:rPr>
              <a:t>       Chi </a:t>
            </a:r>
            <a:r>
              <a:rPr lang="en-US" sz="3200" dirty="0" err="1">
                <a:latin typeface=".VnAvant" pitchFamily="34" charset="0"/>
              </a:rPr>
              <a:t>bÞ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sèt</a:t>
            </a:r>
            <a:r>
              <a:rPr lang="en-US" sz="3200" dirty="0">
                <a:latin typeface=".VnAvant" pitchFamily="34" charset="0"/>
              </a:rPr>
              <a:t>. MÑ ®</a:t>
            </a:r>
            <a:r>
              <a:rPr lang="en-US" sz="3200" dirty="0" err="1">
                <a:latin typeface=".VnAvant" pitchFamily="34" charset="0"/>
              </a:rPr>
              <a:t>ưa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bÐ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lªn</a:t>
            </a:r>
            <a:r>
              <a:rPr lang="en-US" sz="3200" dirty="0">
                <a:latin typeface=".VnAvant" pitchFamily="34" charset="0"/>
              </a:rPr>
              <a:t> tr¹m y </a:t>
            </a:r>
            <a:r>
              <a:rPr lang="en-US" sz="3200" dirty="0" err="1">
                <a:latin typeface=".VnAvant" pitchFamily="34" charset="0"/>
              </a:rPr>
              <a:t>tÕ</a:t>
            </a:r>
            <a:r>
              <a:rPr lang="en-US" sz="3200" dirty="0">
                <a:latin typeface=".VnAvant" pitchFamily="34" charset="0"/>
              </a:rPr>
              <a:t>. C« y t¸ </a:t>
            </a:r>
            <a:r>
              <a:rPr lang="en-US" sz="3200" dirty="0" err="1">
                <a:latin typeface=".VnAvant" pitchFamily="34" charset="0"/>
              </a:rPr>
              <a:t>tiªm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cho</a:t>
            </a:r>
            <a:r>
              <a:rPr lang="en-US" sz="3200" dirty="0">
                <a:latin typeface=".VnAvant" pitchFamily="34" charset="0"/>
              </a:rPr>
              <a:t> Chi. Chi </a:t>
            </a:r>
            <a:r>
              <a:rPr lang="en-US" sz="3200" dirty="0" err="1">
                <a:latin typeface=".VnAvant" pitchFamily="34" charset="0"/>
              </a:rPr>
              <a:t>vÉn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n»m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thiªm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thiÕp</a:t>
            </a:r>
            <a:r>
              <a:rPr lang="en-US" sz="3200" dirty="0">
                <a:latin typeface=".VnAvant" pitchFamily="34" charset="0"/>
              </a:rPr>
              <a:t>. MÑ </a:t>
            </a:r>
            <a:r>
              <a:rPr lang="en-US" sz="3200" dirty="0" err="1">
                <a:latin typeface=".VnAvant" pitchFamily="34" charset="0"/>
              </a:rPr>
              <a:t>h«n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tr¸n</a:t>
            </a:r>
            <a:r>
              <a:rPr lang="en-US" sz="3200" dirty="0">
                <a:latin typeface=".VnAvant" pitchFamily="34" charset="0"/>
              </a:rPr>
              <a:t> Chi. </a:t>
            </a:r>
            <a:r>
              <a:rPr lang="en-US" sz="3200" dirty="0" err="1">
                <a:latin typeface=".VnAvant" pitchFamily="34" charset="0"/>
              </a:rPr>
              <a:t>Nô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h«n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cña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mÑ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Êm</a:t>
            </a:r>
            <a:r>
              <a:rPr lang="en-US" sz="3200" dirty="0">
                <a:latin typeface=".VnAvant" pitchFamily="34" charset="0"/>
              </a:rPr>
              <a:t> ¸p. Chi </a:t>
            </a:r>
            <a:r>
              <a:rPr lang="en-US" sz="3200" dirty="0" err="1">
                <a:latin typeface=".VnAvant" pitchFamily="34" charset="0"/>
              </a:rPr>
              <a:t>tõ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tõ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më</a:t>
            </a:r>
            <a:r>
              <a:rPr lang="en-US" sz="3200" dirty="0">
                <a:latin typeface=".VnAvant" pitchFamily="34" charset="0"/>
              </a:rPr>
              <a:t> m¾t,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× </a:t>
            </a:r>
            <a:r>
              <a:rPr lang="en-US" sz="3200" dirty="0" err="1">
                <a:latin typeface=".VnAvant" pitchFamily="34" charset="0"/>
              </a:rPr>
              <a:t>thÇm</a:t>
            </a:r>
            <a:r>
              <a:rPr lang="en-US" sz="3200" dirty="0">
                <a:latin typeface=".VnAvant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.VnAvant" pitchFamily="34" charset="0"/>
              </a:rPr>
              <a:t>	- MÑ µ, con </a:t>
            </a:r>
            <a:r>
              <a:rPr lang="en-US" sz="3200" dirty="0" err="1">
                <a:latin typeface=".VnAvant" pitchFamily="34" charset="0"/>
              </a:rPr>
              <a:t>ch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èm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n÷a</a:t>
            </a:r>
            <a:r>
              <a:rPr lang="en-US" sz="3200" dirty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.VnAvant" pitchFamily="34" charset="0"/>
              </a:rPr>
              <a:t>	MÑ </a:t>
            </a:r>
            <a:r>
              <a:rPr lang="en-US" sz="3200" dirty="0" err="1">
                <a:latin typeface=".VnAvant" pitchFamily="34" charset="0"/>
              </a:rPr>
              <a:t>sê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tr¸n</a:t>
            </a:r>
            <a:r>
              <a:rPr lang="en-US" sz="3200" dirty="0">
                <a:latin typeface=".VnAvant" pitchFamily="34" charset="0"/>
              </a:rPr>
              <a:t> Chi. BÐ ®· h¹ </a:t>
            </a:r>
            <a:r>
              <a:rPr lang="en-US" sz="3200" dirty="0" err="1">
                <a:latin typeface=".VnAvant" pitchFamily="34" charset="0"/>
              </a:rPr>
              <a:t>sèt</a:t>
            </a:r>
            <a:r>
              <a:rPr lang="en-US" sz="32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9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17" y="15573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Nô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h«n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Chi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sèt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. MÑ ®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tr¹m y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. C« y t¸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tiªm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Chi. Chi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thiªm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thiÕp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. MÑ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h«n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tr¸n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Chi.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Nô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h«n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¸p. 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Chi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m¾t,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	- MÑ µ, con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	MÑ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sê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 Chi. BÐ ®· h¹ </a:t>
            </a:r>
            <a:r>
              <a:rPr lang="en-US" sz="3200" dirty="0" err="1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32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5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65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684" y="783771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Nô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h«n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8684" y="1865086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Tr¹m y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684" y="2946398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BÐ Chi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3432" y="1211943"/>
            <a:ext cx="3047998" cy="653143"/>
          </a:xfrm>
          <a:prstGeom prst="roundRect">
            <a:avLst/>
          </a:prstGeom>
          <a:solidFill>
            <a:srgbClr val="FFFF00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¸p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3432" y="2503715"/>
            <a:ext cx="3047998" cy="653143"/>
          </a:xfrm>
          <a:prstGeom prst="roundRect">
            <a:avLst/>
          </a:prstGeom>
          <a:solidFill>
            <a:srgbClr val="FFFF00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2) ®· h¹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sèt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" name="Straight Arrow Connector 2"/>
          <p:cNvCxnSpPr>
            <a:stCxn id="10" idx="3"/>
            <a:endCxn id="8" idx="1"/>
          </p:cNvCxnSpPr>
          <p:nvPr/>
        </p:nvCxnSpPr>
        <p:spPr>
          <a:xfrm>
            <a:off x="3236682" y="1110343"/>
            <a:ext cx="2786750" cy="428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36682" y="2857500"/>
            <a:ext cx="2786750" cy="415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323</Words>
  <Application>Microsoft Office PowerPoint</Application>
  <PresentationFormat>On-screen Show (16:10)</PresentationFormat>
  <Paragraphs>53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.VnArial</vt:lpstr>
      <vt:lpstr>Calibri</vt:lpstr>
      <vt:lpstr>VNI-Thufap2</vt:lpstr>
      <vt:lpstr>Tahoma</vt:lpstr>
      <vt:lpstr>Arial Black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340</cp:revision>
  <dcterms:created xsi:type="dcterms:W3CDTF">2020-02-10T09:35:50Z</dcterms:created>
  <dcterms:modified xsi:type="dcterms:W3CDTF">2020-12-03T11:19:09Z</dcterms:modified>
</cp:coreProperties>
</file>