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75" r:id="rId3"/>
    <p:sldId id="383" r:id="rId4"/>
    <p:sldId id="256" r:id="rId5"/>
    <p:sldId id="257" r:id="rId6"/>
    <p:sldId id="355" r:id="rId7"/>
    <p:sldId id="376" r:id="rId8"/>
    <p:sldId id="377" r:id="rId9"/>
    <p:sldId id="378" r:id="rId10"/>
    <p:sldId id="351" r:id="rId11"/>
    <p:sldId id="373" r:id="rId12"/>
    <p:sldId id="374" r:id="rId13"/>
    <p:sldId id="360" r:id="rId14"/>
    <p:sldId id="386" r:id="rId15"/>
    <p:sldId id="379" r:id="rId16"/>
    <p:sldId id="380" r:id="rId17"/>
    <p:sldId id="323" r:id="rId18"/>
    <p:sldId id="381" r:id="rId19"/>
    <p:sldId id="364" r:id="rId20"/>
    <p:sldId id="371" r:id="rId21"/>
    <p:sldId id="372" r:id="rId22"/>
    <p:sldId id="308" r:id="rId23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宋体" panose="02010600030101010101" pitchFamily="2" charset="-122"/>
      <p:regular r:id="rId27"/>
    </p:embeddedFont>
    <p:embeddedFont>
      <p:font typeface="VNI-Thufap2"/>
      <p:regular r:id="rId28"/>
    </p:embeddedFont>
    <p:embeddedFont>
      <p:font typeface=".VnArial" panose="020B7200000000000000" pitchFamily="34" charset="0"/>
      <p:regular r:id="rId29"/>
      <p:italic r:id="rId30"/>
      <p:boldItalic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VNI-Avo" pitchFamily="2" charset="0"/>
      <p:regular r:id="rId36"/>
      <p:bold r:id="rId37"/>
      <p:italic r:id="rId38"/>
      <p:boldItalic r:id="rId39"/>
    </p:embeddedFont>
    <p:embeddedFont>
      <p:font typeface=".VnTifani Heavy" panose="020B720000000000000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66CC"/>
    <a:srgbClr val="99FFCC"/>
    <a:srgbClr val="FFCCFF"/>
    <a:srgbClr val="FFFFCC"/>
    <a:srgbClr val="CCFFCC"/>
    <a:srgbClr val="006699"/>
    <a:srgbClr val="0066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audio" Target="../media/audio6.wav"/><Relationship Id="rId18" Type="http://schemas.openxmlformats.org/officeDocument/2006/relationships/image" Target="../media/image33.gif"/><Relationship Id="rId3" Type="http://schemas.openxmlformats.org/officeDocument/2006/relationships/tags" Target="../tags/tag6.xml"/><Relationship Id="rId21" Type="http://schemas.openxmlformats.org/officeDocument/2006/relationships/image" Target="../media/image36.gif"/><Relationship Id="rId7" Type="http://schemas.openxmlformats.org/officeDocument/2006/relationships/slideLayout" Target="../slideLayouts/slideLayout1.xml"/><Relationship Id="rId12" Type="http://schemas.openxmlformats.org/officeDocument/2006/relationships/audio" Target="../media/audio2.wav"/><Relationship Id="rId17" Type="http://schemas.openxmlformats.org/officeDocument/2006/relationships/image" Target="../media/image32.gif"/><Relationship Id="rId2" Type="http://schemas.openxmlformats.org/officeDocument/2006/relationships/tags" Target="../tags/tag5.xml"/><Relationship Id="rId16" Type="http://schemas.openxmlformats.org/officeDocument/2006/relationships/image" Target="../media/image31.gif"/><Relationship Id="rId20" Type="http://schemas.openxmlformats.org/officeDocument/2006/relationships/image" Target="../media/image35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5.wav"/><Relationship Id="rId24" Type="http://schemas.openxmlformats.org/officeDocument/2006/relationships/image" Target="../media/image39.gif"/><Relationship Id="rId5" Type="http://schemas.openxmlformats.org/officeDocument/2006/relationships/tags" Target="../tags/tag8.xml"/><Relationship Id="rId15" Type="http://schemas.openxmlformats.org/officeDocument/2006/relationships/hyperlink" Target="../My%20Documents/SONG/ATGT%20(khoi7)/vong3(khoi7).ppt" TargetMode="External"/><Relationship Id="rId23" Type="http://schemas.openxmlformats.org/officeDocument/2006/relationships/image" Target="../media/image38.gif"/><Relationship Id="rId10" Type="http://schemas.openxmlformats.org/officeDocument/2006/relationships/audio" Target="../media/audio1.wav"/><Relationship Id="rId19" Type="http://schemas.openxmlformats.org/officeDocument/2006/relationships/image" Target="../media/image34.gif"/><Relationship Id="rId4" Type="http://schemas.openxmlformats.org/officeDocument/2006/relationships/tags" Target="../tags/tag7.xml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audio" Target="../media/audio6.wav"/><Relationship Id="rId18" Type="http://schemas.openxmlformats.org/officeDocument/2006/relationships/image" Target="../media/image33.gif"/><Relationship Id="rId3" Type="http://schemas.openxmlformats.org/officeDocument/2006/relationships/tags" Target="../tags/tag12.xml"/><Relationship Id="rId21" Type="http://schemas.openxmlformats.org/officeDocument/2006/relationships/image" Target="../media/image36.gif"/><Relationship Id="rId7" Type="http://schemas.openxmlformats.org/officeDocument/2006/relationships/slideLayout" Target="../slideLayouts/slideLayout1.xml"/><Relationship Id="rId12" Type="http://schemas.openxmlformats.org/officeDocument/2006/relationships/audio" Target="../media/audio2.wav"/><Relationship Id="rId17" Type="http://schemas.openxmlformats.org/officeDocument/2006/relationships/image" Target="../media/image32.gif"/><Relationship Id="rId2" Type="http://schemas.openxmlformats.org/officeDocument/2006/relationships/tags" Target="../tags/tag11.xml"/><Relationship Id="rId16" Type="http://schemas.openxmlformats.org/officeDocument/2006/relationships/image" Target="../media/image31.gif"/><Relationship Id="rId20" Type="http://schemas.openxmlformats.org/officeDocument/2006/relationships/image" Target="../media/image3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audio" Target="../media/audio5.wav"/><Relationship Id="rId24" Type="http://schemas.openxmlformats.org/officeDocument/2006/relationships/image" Target="../media/image39.gif"/><Relationship Id="rId5" Type="http://schemas.openxmlformats.org/officeDocument/2006/relationships/tags" Target="../tags/tag14.xml"/><Relationship Id="rId15" Type="http://schemas.openxmlformats.org/officeDocument/2006/relationships/hyperlink" Target="../My%20Documents/SONG/ATGT%20(khoi7)/vong3(khoi7).ppt" TargetMode="External"/><Relationship Id="rId23" Type="http://schemas.openxmlformats.org/officeDocument/2006/relationships/image" Target="../media/image38.gif"/><Relationship Id="rId10" Type="http://schemas.openxmlformats.org/officeDocument/2006/relationships/audio" Target="../media/audio1.wav"/><Relationship Id="rId19" Type="http://schemas.openxmlformats.org/officeDocument/2006/relationships/image" Target="../media/image34.gif"/><Relationship Id="rId4" Type="http://schemas.openxmlformats.org/officeDocument/2006/relationships/tags" Target="../tags/tag13.xml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114" y="41515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1122" y="2566182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cµ </a:t>
            </a:r>
            <a:r>
              <a:rPr lang="en-US" sz="3600" b="1" dirty="0" err="1">
                <a:latin typeface=".VnAvant" pitchFamily="34" charset="0"/>
              </a:rPr>
              <a:t>rèt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1304133"/>
            <a:ext cx="2335445" cy="1272608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52" y="685537"/>
            <a:ext cx="1503355" cy="1887934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7" y="1353730"/>
            <a:ext cx="1804026" cy="1139753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1" y="3286355"/>
            <a:ext cx="1845980" cy="1838988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98" y="3286355"/>
            <a:ext cx="1845980" cy="1831995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58" y="3276296"/>
            <a:ext cx="1880942" cy="1804026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0" y="564248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82333" y="2566181"/>
            <a:ext cx="106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®«n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12933" y="2516282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l¸ </a:t>
            </a:r>
            <a:r>
              <a:rPr lang="en-US" sz="3600" b="1" dirty="0" err="1">
                <a:latin typeface=".VnAvant" pitchFamily="34" charset="0"/>
              </a:rPr>
              <a:t>nèt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6535" y="5112211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chån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6247" y="5126725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thèt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lèt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9560" y="5080322"/>
            <a:ext cx="1885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trèn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t×m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«n.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02855" y="2543166"/>
            <a:ext cx="214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®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647178"/>
            <a:ext cx="1503355" cy="1887934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76" y="1387940"/>
            <a:ext cx="1804026" cy="1139753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07" y="671651"/>
            <a:ext cx="1845980" cy="1838988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29" y="680847"/>
            <a:ext cx="1880942" cy="1804026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sp>
        <p:nvSpPr>
          <p:cNvPr id="23" name="Rectangle 22"/>
          <p:cNvSpPr/>
          <p:nvPr/>
        </p:nvSpPr>
        <p:spPr>
          <a:xfrm>
            <a:off x="1961689" y="2561455"/>
            <a:ext cx="214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l¸ </a:t>
            </a:r>
            <a:r>
              <a:rPr lang="en-US" sz="4000" b="1" dirty="0" err="1">
                <a:latin typeface=".VnAvant" pitchFamily="34" charset="0"/>
              </a:rPr>
              <a:t>n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èt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68953" y="2542929"/>
            <a:ext cx="214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ån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33923" y="2561455"/>
            <a:ext cx="214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tr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èn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t×m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6" grpId="0"/>
      <p:bldP spid="26" grpId="1"/>
      <p:bldP spid="28" grpId="0"/>
      <p:bldP spid="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23071" y="3419271"/>
            <a:ext cx="214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.VnAvant" pitchFamily="34" charset="0"/>
              </a:rPr>
              <a:t>cµ </a:t>
            </a:r>
            <a:r>
              <a:rPr lang="en-US" sz="4400" b="1" dirty="0" err="1">
                <a:latin typeface=".VnAvant" pitchFamily="34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èt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5" y="1391216"/>
            <a:ext cx="3609422" cy="1966811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2" y="784243"/>
            <a:ext cx="2610706" cy="2590927"/>
          </a:xfrm>
          <a:prstGeom prst="rect">
            <a:avLst/>
          </a:prstGeom>
          <a:effectLst>
            <a:glow rad="101600">
              <a:srgbClr val="0000CC">
                <a:alpha val="60000"/>
              </a:srgb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5764911" y="3485928"/>
            <a:ext cx="214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èt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l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èt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«n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«t­.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42" y="55253"/>
            <a:ext cx="4002941" cy="5573189"/>
          </a:xfrm>
        </p:spPr>
      </p:pic>
    </p:spTree>
    <p:extLst>
      <p:ext uri="{BB962C8B-B14F-4D97-AF65-F5344CB8AC3E}">
        <p14:creationId xmlns:p14="http://schemas.microsoft.com/office/powerpoint/2010/main" val="122002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95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58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7772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7" y="1595894"/>
            <a:ext cx="84201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-ô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066" y="516755"/>
            <a:ext cx="8503492" cy="4783214"/>
          </a:xfrm>
        </p:spPr>
      </p:pic>
    </p:spTree>
    <p:extLst>
      <p:ext uri="{BB962C8B-B14F-4D97-AF65-F5344CB8AC3E}">
        <p14:creationId xmlns:p14="http://schemas.microsoft.com/office/powerpoint/2010/main" val="179583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khoâ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caïn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thaàn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möa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NI-Avo" pitchFamily="2" charset="0"/>
              </a:rPr>
              <a:t>than </a:t>
            </a:r>
            <a:r>
              <a:rPr lang="en-US" dirty="0" err="1">
                <a:latin typeface="VNI-Avo" pitchFamily="2" charset="0"/>
              </a:rPr>
              <a:t>thôû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51247" y="2989821"/>
            <a:ext cx="5850384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Roâ</a:t>
            </a:r>
            <a:r>
              <a:rPr lang="en-US" dirty="0">
                <a:latin typeface="VNI-Avo" pitchFamily="2" charset="0"/>
              </a:rPr>
              <a:t> con </a:t>
            </a:r>
            <a:r>
              <a:rPr lang="en-US" dirty="0" err="1">
                <a:latin typeface="VNI-Avo" pitchFamily="2" charset="0"/>
              </a:rPr>
              <a:t>voït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veà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gaëp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meï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303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 các từ có chứa vần “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38801" y="2182855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Thốt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nốt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235200" y="2124201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xóm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67790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67790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73082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67790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4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 các từ có chứa vần “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5729061" y="2175506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rốt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2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Trốn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tìm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314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314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8440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314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0" y="59194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9886" y="56029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.VnAvant" pitchFamily="34" charset="0"/>
              </a:rPr>
              <a:t>MÑ con c¸ r«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890" y="544738"/>
            <a:ext cx="90133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kieám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daën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con: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Con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ôû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chôù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xa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nheù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con “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daï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roõ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to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Meï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vöøa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lieàn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toùt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ngoõ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ruû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leân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xem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ôû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coù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gì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laï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can: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Meï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baïn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daën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chôù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ñi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xa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maø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Roâ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ñaùp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-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gaàn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laém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11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32119" y="348348"/>
            <a:ext cx="7082971" cy="15675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71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­«n – «t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25" y="2134507"/>
            <a:ext cx="3503157" cy="2535618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29" y="3980238"/>
            <a:ext cx="3800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th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xãm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7" y="1595407"/>
            <a:ext cx="3000375" cy="217170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095" y="3858397"/>
            <a:ext cx="3439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ét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cê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70: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«n – «t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4" y="1535696"/>
            <a:ext cx="2981325" cy="2143125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165" y="198317"/>
            <a:ext cx="5371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«n – «t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656" y="4249955"/>
            <a:ext cx="283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xãm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4" y="2121762"/>
            <a:ext cx="2383559" cy="172524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245570" y="4257893"/>
            <a:ext cx="2891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ét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cê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49" y="1935192"/>
            <a:ext cx="2659544" cy="191181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2609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126</a:t>
            </a:r>
          </a:p>
        </p:txBody>
      </p:sp>
    </p:spTree>
    <p:extLst>
      <p:ext uri="{BB962C8B-B14F-4D97-AF65-F5344CB8AC3E}">
        <p14:creationId xmlns:p14="http://schemas.microsoft.com/office/powerpoint/2010/main" val="25868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</TotalTime>
  <Words>366</Words>
  <Application>Microsoft Office PowerPoint</Application>
  <PresentationFormat>On-screen Show (16:10)</PresentationFormat>
  <Paragraphs>106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Tahoma</vt:lpstr>
      <vt:lpstr>宋体</vt:lpstr>
      <vt:lpstr>Times New Roman</vt:lpstr>
      <vt:lpstr>VNI-Thufap2</vt:lpstr>
      <vt:lpstr>.VnArial</vt:lpstr>
      <vt:lpstr>.VnAvant</vt:lpstr>
      <vt:lpstr>Arial</vt:lpstr>
      <vt:lpstr>VNI-Avo</vt:lpstr>
      <vt:lpstr>.VnTifani Heavy</vt:lpstr>
      <vt:lpstr>Calibri</vt:lpstr>
      <vt:lpstr>Arial Black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340</cp:revision>
  <dcterms:created xsi:type="dcterms:W3CDTF">2020-02-10T09:35:50Z</dcterms:created>
  <dcterms:modified xsi:type="dcterms:W3CDTF">2020-12-03T11:18:39Z</dcterms:modified>
</cp:coreProperties>
</file>