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382" r:id="rId3"/>
    <p:sldId id="256" r:id="rId4"/>
    <p:sldId id="359" r:id="rId5"/>
    <p:sldId id="370" r:id="rId6"/>
    <p:sldId id="386" r:id="rId7"/>
    <p:sldId id="387" r:id="rId8"/>
    <p:sldId id="383" r:id="rId9"/>
    <p:sldId id="388" r:id="rId10"/>
    <p:sldId id="373" r:id="rId11"/>
    <p:sldId id="374" r:id="rId12"/>
    <p:sldId id="323" r:id="rId13"/>
    <p:sldId id="385" r:id="rId14"/>
    <p:sldId id="364" r:id="rId15"/>
    <p:sldId id="365" r:id="rId16"/>
    <p:sldId id="366" r:id="rId17"/>
    <p:sldId id="367" r:id="rId18"/>
    <p:sldId id="368" r:id="rId19"/>
    <p:sldId id="308" r:id="rId20"/>
  </p:sldIdLst>
  <p:sldSz cx="9144000" cy="5715000" type="screen16x10"/>
  <p:notesSz cx="6858000" cy="9144000"/>
  <p:embeddedFontLst>
    <p:embeddedFont>
      <p:font typeface="VNI-Avo" pitchFamily="2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宋体" panose="02010600030101010101" pitchFamily="2" charset="-122"/>
      <p:regular r:id="rId32"/>
    </p:embeddedFont>
    <p:embeddedFont>
      <p:font typeface=".VnArial" panose="020B7200000000000000" pitchFamily="34" charset="0"/>
      <p:regular r:id="rId33"/>
      <p:italic r:id="rId34"/>
      <p:boldItalic r:id="rId35"/>
    </p:embeddedFont>
    <p:embeddedFont>
      <p:font typeface=".VnAvant" panose="020B7200000000000000"/>
      <p:regular r:id="rId36"/>
      <p:bold r:id="rId37"/>
      <p:italic r:id="rId38"/>
      <p:boldItalic r:id="rId39"/>
    </p:embeddedFont>
    <p:embeddedFont>
      <p:font typeface="VNI-Thufap2"/>
      <p:regular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0000CC"/>
    <a:srgbClr val="FFFFCC"/>
    <a:srgbClr val="FFCC66"/>
    <a:srgbClr val="99FFCC"/>
    <a:srgbClr val="006699"/>
    <a:srgbClr val="0066CC"/>
    <a:srgbClr val="CC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5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4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30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gif"/><Relationship Id="rId12" Type="http://schemas.openxmlformats.org/officeDocument/2006/relationships/image" Target="../media/image31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1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8.gif"/><Relationship Id="rId17" Type="http://schemas.openxmlformats.org/officeDocument/2006/relationships/image" Target="../media/image41.gif"/><Relationship Id="rId2" Type="http://schemas.openxmlformats.org/officeDocument/2006/relationships/audio" Target="../media/audio3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5.gif"/><Relationship Id="rId4" Type="http://schemas.openxmlformats.org/officeDocument/2006/relationships/audio" Target="../media/audio4.wav"/><Relationship Id="rId9" Type="http://schemas.openxmlformats.org/officeDocument/2006/relationships/image" Target="../media/image26.gif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8.gif"/><Relationship Id="rId17" Type="http://schemas.openxmlformats.org/officeDocument/2006/relationships/image" Target="../media/image43.gif"/><Relationship Id="rId2" Type="http://schemas.openxmlformats.org/officeDocument/2006/relationships/audio" Target="../media/audio3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6.gif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714" y="375696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a) ý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532" y="1304967"/>
            <a:ext cx="258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.VnAvant" pitchFamily="34" charset="0"/>
              </a:rPr>
              <a:t>R« </a:t>
            </a:r>
            <a:r>
              <a:rPr lang="en-US" sz="2800" dirty="0" err="1">
                <a:solidFill>
                  <a:srgbClr val="C00000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C00000"/>
                </a:solidFill>
                <a:latin typeface=".VnAvant" pitchFamily="34" charset="0"/>
              </a:rPr>
              <a:t> ®i: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1466" y="1898860"/>
            <a:ext cx="4889480" cy="523220"/>
          </a:xfrm>
          <a:prstGeom prst="rect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R« con ®· </a:t>
            </a:r>
            <a:r>
              <a:rPr lang="en-US" sz="2800" dirty="0" err="1">
                <a:solidFill>
                  <a:srgbClr val="FFFF00"/>
                </a:solidFill>
                <a:latin typeface=".VnAvant" pitchFamily="34" charset="0"/>
              </a:rPr>
              <a:t>rñ</a:t>
            </a:r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 c¸ </a:t>
            </a:r>
            <a:r>
              <a:rPr lang="en-US" sz="2800" dirty="0" err="1">
                <a:solidFill>
                  <a:srgbClr val="FFFF00"/>
                </a:solidFill>
                <a:latin typeface=".VnAvant" pitchFamily="34" charset="0"/>
              </a:rPr>
              <a:t>cê</a:t>
            </a:r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.VnAvant" pitchFamily="34" charset="0"/>
              </a:rPr>
              <a:t>lªn</a:t>
            </a:r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.VnAvant" pitchFamily="34" charset="0"/>
              </a:rPr>
              <a:t>bê</a:t>
            </a:r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1466" y="2791488"/>
            <a:ext cx="4889480" cy="523220"/>
          </a:xfrm>
          <a:prstGeom prst="rect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C¸ </a:t>
            </a:r>
            <a:r>
              <a:rPr lang="en-US" sz="2800" dirty="0" err="1">
                <a:solidFill>
                  <a:srgbClr val="FFFF00"/>
                </a:solidFill>
                <a:latin typeface=".VnAvant" pitchFamily="34" charset="0"/>
              </a:rPr>
              <a:t>cê</a:t>
            </a:r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 ®· </a:t>
            </a:r>
            <a:r>
              <a:rPr lang="en-US" sz="2800" dirty="0" err="1">
                <a:solidFill>
                  <a:srgbClr val="FFFF00"/>
                </a:solidFill>
                <a:latin typeface=".VnAvant" pitchFamily="34" charset="0"/>
              </a:rPr>
              <a:t>rñ</a:t>
            </a:r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 r« con ®i </a:t>
            </a:r>
            <a:r>
              <a:rPr lang="en-US" sz="2800" dirty="0" err="1">
                <a:solidFill>
                  <a:srgbClr val="FFFF00"/>
                </a:solidFill>
                <a:latin typeface=".VnAvant" pitchFamily="34" charset="0"/>
              </a:rPr>
              <a:t>xa</a:t>
            </a:r>
            <a:r>
              <a:rPr lang="en-US" sz="2800" dirty="0">
                <a:solidFill>
                  <a:srgbClr val="FFFF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1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63" y="237814"/>
            <a:ext cx="8165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b) LÏ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trưíc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®i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ch¬i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, r« con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ph¶i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xin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phep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thÕ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092" y="1304720"/>
            <a:ext cx="88262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NÕu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r«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con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Þnh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lªn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bê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× ch¾c ch¾n r«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sÏ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ng¨n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con,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gi¶I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hiÓu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viÖc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®ã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sÏ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nguy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hiÓm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vµ ®·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x¶y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sù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viÖc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r« con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suýt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mÊt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m¹ng.</a:t>
            </a:r>
          </a:p>
        </p:txBody>
      </p:sp>
    </p:spTree>
    <p:extLst>
      <p:ext uri="{BB962C8B-B14F-4D97-AF65-F5344CB8AC3E}">
        <p14:creationId xmlns:p14="http://schemas.microsoft.com/office/powerpoint/2010/main" val="1213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2" descr="C:\Users\Admin\Desktop\Package - Lesson\Data\image_paste_200829023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12" y="1460046"/>
            <a:ext cx="7503575" cy="12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-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83" y="452760"/>
            <a:ext cx="8175348" cy="45986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289"/>
            <a:ext cx="1171852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“on".</a:t>
            </a:r>
          </a:p>
        </p:txBody>
      </p:sp>
      <p:sp>
        <p:nvSpPr>
          <p:cNvPr id="39" name="Bevel 38"/>
          <p:cNvSpPr/>
          <p:nvPr/>
        </p:nvSpPr>
        <p:spPr>
          <a:xfrm>
            <a:off x="2034282" y="1161855"/>
            <a:ext cx="23629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3878250" y="2221738"/>
            <a:ext cx="238033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rô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760471" y="1148948"/>
            <a:ext cx="243588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lá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</a:rPr>
              <a:t>ot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Rót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trà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Ném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10" y="115496"/>
            <a:ext cx="3923930" cy="5509828"/>
          </a:xfrm>
        </p:spPr>
      </p:pic>
    </p:spTree>
    <p:extLst>
      <p:ext uri="{BB962C8B-B14F-4D97-AF65-F5344CB8AC3E}">
        <p14:creationId xmlns:p14="http://schemas.microsoft.com/office/powerpoint/2010/main" val="97835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16007" y="377375"/>
            <a:ext cx="7082971" cy="17271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67</a:t>
            </a:r>
          </a:p>
          <a:p>
            <a:pPr algn="ctr"/>
            <a:r>
              <a:rPr lang="en-US" sz="8000" b="1" dirty="0">
                <a:solidFill>
                  <a:srgbClr val="0000CC"/>
                </a:solidFill>
                <a:latin typeface=".VnAvant" pitchFamily="34" charset="0"/>
              </a:rPr>
              <a:t>on - </a:t>
            </a:r>
            <a:r>
              <a:rPr lang="en-US" sz="8000" b="1" dirty="0" err="1">
                <a:solidFill>
                  <a:srgbClr val="0000CC"/>
                </a:solidFill>
                <a:latin typeface=".VnAvant" pitchFamily="34" charset="0"/>
              </a:rPr>
              <a:t>ot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38" y="2206172"/>
            <a:ext cx="23812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0" y="59194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39886" y="56029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MÑ con c¸ r«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t="15496" r="5118"/>
          <a:stretch/>
        </p:blipFill>
        <p:spPr>
          <a:xfrm>
            <a:off x="1828582" y="2801257"/>
            <a:ext cx="5747658" cy="291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0628" y="591946"/>
            <a:ext cx="90133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	</a:t>
            </a:r>
            <a:r>
              <a:rPr lang="en-US" sz="2400" dirty="0" err="1">
                <a:latin typeface="VNI-Avo" pitchFamily="2" charset="0"/>
              </a:rPr>
              <a:t>Roâ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meï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kieám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aên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daën</a:t>
            </a:r>
            <a:r>
              <a:rPr lang="en-US" sz="2400" dirty="0">
                <a:latin typeface="VNI-Avo" pitchFamily="2" charset="0"/>
              </a:rPr>
              <a:t> con: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VNI-Avo" pitchFamily="2" charset="0"/>
              </a:rPr>
              <a:t>Con </a:t>
            </a:r>
            <a:r>
              <a:rPr lang="en-US" sz="2400" dirty="0" err="1">
                <a:latin typeface="VNI-Avo" pitchFamily="2" charset="0"/>
              </a:rPr>
              <a:t>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nhaø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chôù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nheù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r>
              <a:rPr lang="en-US" sz="2400" dirty="0" err="1">
                <a:latin typeface="VNI-Avo" pitchFamily="2" charset="0"/>
              </a:rPr>
              <a:t>Roâ</a:t>
            </a:r>
            <a:r>
              <a:rPr lang="en-US" sz="2400" dirty="0">
                <a:latin typeface="VNI-Avo" pitchFamily="2" charset="0"/>
              </a:rPr>
              <a:t> con “</a:t>
            </a:r>
            <a:r>
              <a:rPr lang="en-US" sz="2400" dirty="0" err="1">
                <a:latin typeface="VNI-Avo" pitchFamily="2" charset="0"/>
              </a:rPr>
              <a:t>daï</a:t>
            </a:r>
            <a:r>
              <a:rPr lang="en-US" sz="2400" dirty="0">
                <a:latin typeface="VNI-Avo" pitchFamily="2" charset="0"/>
              </a:rPr>
              <a:t>” </a:t>
            </a:r>
            <a:r>
              <a:rPr lang="en-US" sz="2400" dirty="0" err="1">
                <a:latin typeface="VNI-Avo" pitchFamily="2" charset="0"/>
              </a:rPr>
              <a:t>roõ</a:t>
            </a:r>
            <a:r>
              <a:rPr lang="en-US" sz="2400" dirty="0">
                <a:latin typeface="VNI-Avo" pitchFamily="2" charset="0"/>
              </a:rPr>
              <a:t> to.</a:t>
            </a:r>
          </a:p>
          <a:p>
            <a:r>
              <a:rPr lang="en-US" sz="2400" dirty="0" err="1">
                <a:latin typeface="VNI-Avo" pitchFamily="2" charset="0"/>
              </a:rPr>
              <a:t>Meï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vöøa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ñi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roâ</a:t>
            </a:r>
            <a:r>
              <a:rPr lang="en-US" sz="2400" dirty="0">
                <a:latin typeface="VNI-Avo" pitchFamily="2" charset="0"/>
              </a:rPr>
              <a:t> con </a:t>
            </a:r>
            <a:r>
              <a:rPr lang="en-US" sz="2400" dirty="0" err="1">
                <a:latin typeface="VNI-Avo" pitchFamily="2" charset="0"/>
              </a:rPr>
              <a:t>lieàn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toùt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ngoõ</a:t>
            </a:r>
            <a:r>
              <a:rPr lang="en-US" sz="2400" dirty="0">
                <a:latin typeface="VNI-Avo" pitchFamily="2" charset="0"/>
              </a:rPr>
              <a:t>. </a:t>
            </a:r>
            <a:r>
              <a:rPr lang="en-US" sz="2400" dirty="0" err="1">
                <a:latin typeface="VNI-Avo" pitchFamily="2" charset="0"/>
              </a:rPr>
              <a:t>Noù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ruû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côø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bôø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xem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gì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laï</a:t>
            </a:r>
            <a:r>
              <a:rPr lang="en-US" sz="2400" dirty="0">
                <a:latin typeface="VNI-Avo" pitchFamily="2" charset="0"/>
              </a:rPr>
              <a:t>. </a:t>
            </a:r>
            <a:r>
              <a:rPr lang="en-US" sz="2400" dirty="0" err="1">
                <a:latin typeface="VNI-Avo" pitchFamily="2" charset="0"/>
              </a:rPr>
              <a:t>Caù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côø</a:t>
            </a:r>
            <a:r>
              <a:rPr lang="en-US" sz="2400" dirty="0">
                <a:latin typeface="VNI-Avo" pitchFamily="2" charset="0"/>
              </a:rPr>
              <a:t> can: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VNI-Avo" pitchFamily="2" charset="0"/>
              </a:rPr>
              <a:t>Meï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baïn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daën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chôù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maø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r>
              <a:rPr lang="en-US" sz="2400" dirty="0" err="1">
                <a:latin typeface="VNI-Avo" pitchFamily="2" charset="0"/>
              </a:rPr>
              <a:t>Roâ</a:t>
            </a:r>
            <a:r>
              <a:rPr lang="en-US" sz="2400" dirty="0">
                <a:latin typeface="VNI-Avo" pitchFamily="2" charset="0"/>
              </a:rPr>
              <a:t> con </a:t>
            </a:r>
            <a:r>
              <a:rPr lang="en-US" sz="2400" dirty="0" err="1">
                <a:latin typeface="VNI-Avo" pitchFamily="2" charset="0"/>
              </a:rPr>
              <a:t>ñaùp</a:t>
            </a:r>
            <a:r>
              <a:rPr lang="en-US" sz="2400" dirty="0">
                <a:latin typeface="VNI-Avo" pitchFamily="2" charset="0"/>
              </a:rPr>
              <a:t>:</a:t>
            </a:r>
          </a:p>
          <a:p>
            <a:r>
              <a:rPr lang="en-US" sz="2400" dirty="0">
                <a:latin typeface="VNI-Avo" pitchFamily="2" charset="0"/>
              </a:rPr>
              <a:t>- </a:t>
            </a:r>
            <a:r>
              <a:rPr lang="en-US" sz="2400" dirty="0" err="1">
                <a:latin typeface="VNI-Avo" pitchFamily="2" charset="0"/>
              </a:rPr>
              <a:t>Bôø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hoà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gaàn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laém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6036" y="3269602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latin typeface="Arial" pitchFamily="34" charset="0"/>
                <a:cs typeface="Arial" pitchFamily="34" charset="0"/>
              </a:rPr>
              <a:t>Diệu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kể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51" y="585910"/>
            <a:ext cx="9201767" cy="5199872"/>
          </a:xfrm>
          <a:prstGeom prst="rect">
            <a:avLst/>
          </a:prstGeom>
        </p:spPr>
      </p:pic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93424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754736" y="1175650"/>
            <a:ext cx="2278743" cy="740230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c¸ r«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72547" y="1190163"/>
            <a:ext cx="2324085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kiÕm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¨n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77437" y="1219190"/>
            <a:ext cx="2126341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dÆn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con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5364" y="2345827"/>
            <a:ext cx="1944915" cy="840019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liÒn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56230" y="2345827"/>
            <a:ext cx="2149917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tãt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ngâ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17783" y="2359435"/>
            <a:ext cx="2329541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bê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72547" y="3541451"/>
            <a:ext cx="2507339" cy="81280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cê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can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0" y="59194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39886" y="56029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MÑ con c¸ r«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725" y="893788"/>
            <a:ext cx="90133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meï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kieám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aên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daën</a:t>
            </a:r>
            <a:r>
              <a:rPr lang="en-US" sz="2800" dirty="0">
                <a:latin typeface="VNI-Avo" pitchFamily="2" charset="0"/>
              </a:rPr>
              <a:t> con: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VNI-Avo" pitchFamily="2" charset="0"/>
              </a:rPr>
              <a:t>Con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chôù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nheù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con “</a:t>
            </a:r>
            <a:r>
              <a:rPr lang="en-US" sz="2800" dirty="0" err="1">
                <a:latin typeface="VNI-Avo" pitchFamily="2" charset="0"/>
              </a:rPr>
              <a:t>daï</a:t>
            </a:r>
            <a:r>
              <a:rPr lang="en-US" sz="2800" dirty="0">
                <a:latin typeface="VNI-Avo" pitchFamily="2" charset="0"/>
              </a:rPr>
              <a:t>” </a:t>
            </a:r>
            <a:r>
              <a:rPr lang="en-US" sz="2800" dirty="0" err="1">
                <a:latin typeface="VNI-Avo" pitchFamily="2" charset="0"/>
              </a:rPr>
              <a:t>roõ</a:t>
            </a:r>
            <a:r>
              <a:rPr lang="en-US" sz="2800" dirty="0">
                <a:latin typeface="VNI-Avo" pitchFamily="2" charset="0"/>
              </a:rPr>
              <a:t> to.</a:t>
            </a:r>
          </a:p>
          <a:p>
            <a:r>
              <a:rPr lang="en-US" sz="2800" dirty="0" err="1">
                <a:latin typeface="VNI-Avo" pitchFamily="2" charset="0"/>
              </a:rPr>
              <a:t>Meï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vöøa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con </a:t>
            </a:r>
            <a:r>
              <a:rPr lang="en-US" sz="2800" dirty="0" err="1">
                <a:latin typeface="VNI-Avo" pitchFamily="2" charset="0"/>
              </a:rPr>
              <a:t>lieàn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toùt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ngoõ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Noù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ruû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xem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gì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laï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Caù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côø</a:t>
            </a:r>
            <a:r>
              <a:rPr lang="en-US" sz="2800" dirty="0">
                <a:latin typeface="VNI-Avo" pitchFamily="2" charset="0"/>
              </a:rPr>
              <a:t> can: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VNI-Avo" pitchFamily="2" charset="0"/>
              </a:rPr>
              <a:t>Meï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baïn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daën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chôù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maø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con </a:t>
            </a:r>
            <a:r>
              <a:rPr lang="en-US" sz="2800" dirty="0" err="1">
                <a:latin typeface="VNI-Avo" pitchFamily="2" charset="0"/>
              </a:rPr>
              <a:t>ñaùp</a:t>
            </a:r>
            <a:r>
              <a:rPr lang="en-US" sz="2800" dirty="0">
                <a:latin typeface="VNI-Avo" pitchFamily="2" charset="0"/>
              </a:rPr>
              <a:t>:</a:t>
            </a:r>
          </a:p>
          <a:p>
            <a:r>
              <a:rPr lang="en-US" sz="2800" dirty="0">
                <a:latin typeface="VNI-Avo" pitchFamily="2" charset="0"/>
              </a:rPr>
              <a:t>-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gaàn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laém</a:t>
            </a:r>
            <a:r>
              <a:rPr lang="en-US" sz="2800" dirty="0">
                <a:latin typeface="VNI-Avo" pitchFamily="2" charset="0"/>
              </a:rPr>
              <a:t>.</a:t>
            </a:r>
          </a:p>
        </p:txBody>
      </p:sp>
      <p:sp>
        <p:nvSpPr>
          <p:cNvPr id="11" name="Rounded Rectangle 7"/>
          <p:cNvSpPr/>
          <p:nvPr/>
        </p:nvSpPr>
        <p:spPr>
          <a:xfrm>
            <a:off x="3439886" y="4480098"/>
            <a:ext cx="3609665" cy="8532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VNI-Avo" pitchFamily="2" charset="0"/>
              </a:rPr>
              <a:t>c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on,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t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oùt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77397" y="1367279"/>
            <a:ext cx="6392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14702" y="2663503"/>
            <a:ext cx="58234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73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0" y="59194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39886" y="56029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MÑ con c¸ r«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890" y="544738"/>
            <a:ext cx="9013372" cy="5170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meï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kieám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aên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daën</a:t>
            </a:r>
            <a:r>
              <a:rPr lang="en-US" sz="2800" dirty="0">
                <a:latin typeface="VNI-Avo" pitchFamily="2" charset="0"/>
              </a:rPr>
              <a:t> con: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VNI-Avo" pitchFamily="2" charset="0"/>
              </a:rPr>
              <a:t>Con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chôù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nheù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con “</a:t>
            </a:r>
            <a:r>
              <a:rPr lang="en-US" sz="2800" dirty="0" err="1">
                <a:latin typeface="VNI-Avo" pitchFamily="2" charset="0"/>
              </a:rPr>
              <a:t>daï</a:t>
            </a:r>
            <a:r>
              <a:rPr lang="en-US" sz="2800" dirty="0">
                <a:latin typeface="VNI-Avo" pitchFamily="2" charset="0"/>
              </a:rPr>
              <a:t>” </a:t>
            </a:r>
            <a:r>
              <a:rPr lang="en-US" sz="2800" dirty="0" err="1">
                <a:latin typeface="VNI-Avo" pitchFamily="2" charset="0"/>
              </a:rPr>
              <a:t>roõ</a:t>
            </a:r>
            <a:r>
              <a:rPr lang="en-US" sz="2800" dirty="0">
                <a:latin typeface="VNI-Avo" pitchFamily="2" charset="0"/>
              </a:rPr>
              <a:t> to.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VNI-Avo" pitchFamily="2" charset="0"/>
              </a:rPr>
              <a:t>Meï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vöøa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con </a:t>
            </a:r>
            <a:r>
              <a:rPr lang="en-US" sz="2800" dirty="0" err="1">
                <a:latin typeface="VNI-Avo" pitchFamily="2" charset="0"/>
              </a:rPr>
              <a:t>lieàn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toùt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ngoõ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Noù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ruû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xem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gì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laï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Caù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côø</a:t>
            </a:r>
            <a:r>
              <a:rPr lang="en-US" sz="2800" dirty="0">
                <a:latin typeface="VNI-Avo" pitchFamily="2" charset="0"/>
              </a:rPr>
              <a:t> can: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VNI-Avo" pitchFamily="2" charset="0"/>
              </a:rPr>
              <a:t>Meï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baïn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daën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chôù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maø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VNI-Avo" pitchFamily="2" charset="0"/>
              </a:rPr>
              <a:t>Roâ</a:t>
            </a:r>
            <a:r>
              <a:rPr lang="en-US" sz="2800" dirty="0">
                <a:latin typeface="VNI-Avo" pitchFamily="2" charset="0"/>
              </a:rPr>
              <a:t> con </a:t>
            </a:r>
            <a:r>
              <a:rPr lang="en-US" sz="2800" dirty="0" err="1">
                <a:latin typeface="VNI-Avo" pitchFamily="2" charset="0"/>
              </a:rPr>
              <a:t>ñaùp</a:t>
            </a:r>
            <a:r>
              <a:rPr lang="en-US" sz="2800" dirty="0">
                <a:latin typeface="VNI-Avo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NI-Avo" pitchFamily="2" charset="0"/>
              </a:rPr>
              <a:t>-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gaàn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laém</a:t>
            </a:r>
            <a:r>
              <a:rPr lang="en-US" sz="28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46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0" y="59194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39886" y="56029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latin typeface=".VnAvant" pitchFamily="34" charset="0"/>
              </a:rPr>
              <a:t>MÑ con c¸ r«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890" y="544738"/>
            <a:ext cx="90133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kieám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aên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daën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con: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Con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ôû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chôù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xa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nheù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con “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daï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roõ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to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Meï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vöøa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lieàn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toùt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ngoõ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Noù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ruû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caù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leân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xem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ôû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ñoù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coù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laï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Caù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can: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Meï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baïn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daën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chôù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xa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maø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ñaùp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-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gaàn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laém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87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</TotalTime>
  <Words>579</Words>
  <Application>Microsoft Office PowerPoint</Application>
  <PresentationFormat>On-screen Show (16:10)</PresentationFormat>
  <Paragraphs>86</Paragraphs>
  <Slides>19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VNI-Avo</vt:lpstr>
      <vt:lpstr>Calibri</vt:lpstr>
      <vt:lpstr>Tahoma</vt:lpstr>
      <vt:lpstr>宋体</vt:lpstr>
      <vt:lpstr>.VnArial</vt:lpstr>
      <vt:lpstr>.VnAvant</vt:lpstr>
      <vt:lpstr>Times New Roman</vt:lpstr>
      <vt:lpstr>Arial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318</cp:revision>
  <dcterms:created xsi:type="dcterms:W3CDTF">2020-02-10T09:35:50Z</dcterms:created>
  <dcterms:modified xsi:type="dcterms:W3CDTF">2020-11-27T14:47:18Z</dcterms:modified>
</cp:coreProperties>
</file>