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0" r:id="rId2"/>
    <p:sldId id="380" r:id="rId3"/>
    <p:sldId id="256" r:id="rId4"/>
    <p:sldId id="359" r:id="rId5"/>
    <p:sldId id="370" r:id="rId6"/>
    <p:sldId id="384" r:id="rId7"/>
    <p:sldId id="385" r:id="rId8"/>
    <p:sldId id="381" r:id="rId9"/>
    <p:sldId id="372" r:id="rId10"/>
    <p:sldId id="373" r:id="rId11"/>
    <p:sldId id="364" r:id="rId12"/>
    <p:sldId id="365" r:id="rId13"/>
    <p:sldId id="366" r:id="rId14"/>
    <p:sldId id="367" r:id="rId15"/>
    <p:sldId id="368" r:id="rId16"/>
    <p:sldId id="308" r:id="rId17"/>
  </p:sldIdLst>
  <p:sldSz cx="9144000" cy="5715000" type="screen16x10"/>
  <p:notesSz cx="6858000" cy="9144000"/>
  <p:embeddedFontLst>
    <p:embeddedFont>
      <p:font typeface="VNI-Avo" pitchFamily="2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.VnArial" panose="020B7200000000000000" pitchFamily="34" charset="0"/>
      <p:regular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.VnAvant" panose="020B7200000000000000"/>
      <p:regular r:id="rId32"/>
      <p:bold r:id="rId33"/>
      <p:italic r:id="rId34"/>
      <p:boldItalic r:id="rId35"/>
    </p:embeddedFont>
    <p:embeddedFont>
      <p:font typeface="宋体" panose="02010600030101010101" pitchFamily="2" charset="-122"/>
      <p:regular r:id="rId36"/>
    </p:embeddedFont>
    <p:embeddedFont>
      <p:font typeface="VNI-Thufap2"/>
      <p:regular r:id="rId3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FFCC"/>
    <a:srgbClr val="006600"/>
    <a:srgbClr val="006699"/>
    <a:srgbClr val="0066CC"/>
    <a:srgbClr val="CC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3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12" Type="http://schemas.openxmlformats.org/officeDocument/2006/relationships/image" Target="../media/image30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8.gif"/><Relationship Id="rId18" Type="http://schemas.openxmlformats.org/officeDocument/2006/relationships/image" Target="../media/image41.jpe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37.gif"/><Relationship Id="rId17" Type="http://schemas.openxmlformats.org/officeDocument/2006/relationships/image" Target="../media/image40.gif"/><Relationship Id="rId2" Type="http://schemas.openxmlformats.org/officeDocument/2006/relationships/audio" Target="../media/audio2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6.gif"/><Relationship Id="rId5" Type="http://schemas.openxmlformats.org/officeDocument/2006/relationships/audio" Target="../media/audio5.wav"/><Relationship Id="rId15" Type="http://schemas.microsoft.com/office/2007/relationships/hdphoto" Target="../media/hdphoto4.wdp"/><Relationship Id="rId10" Type="http://schemas.openxmlformats.org/officeDocument/2006/relationships/image" Target="../media/image24.gif"/><Relationship Id="rId4" Type="http://schemas.openxmlformats.org/officeDocument/2006/relationships/audio" Target="../media/audio4.wav"/><Relationship Id="rId9" Type="http://schemas.openxmlformats.org/officeDocument/2006/relationships/image" Target="../media/image25.gif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8.gif"/><Relationship Id="rId3" Type="http://schemas.openxmlformats.org/officeDocument/2006/relationships/audio" Target="../media/audio5.wav"/><Relationship Id="rId7" Type="http://schemas.microsoft.com/office/2007/relationships/hdphoto" Target="../media/hdphoto3.wdp"/><Relationship Id="rId12" Type="http://schemas.openxmlformats.org/officeDocument/2006/relationships/image" Target="../media/image37.gif"/><Relationship Id="rId17" Type="http://schemas.openxmlformats.org/officeDocument/2006/relationships/image" Target="../media/image42.gif"/><Relationship Id="rId2" Type="http://schemas.openxmlformats.org/officeDocument/2006/relationships/audio" Target="../media/audio2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36.gif"/><Relationship Id="rId5" Type="http://schemas.openxmlformats.org/officeDocument/2006/relationships/audio" Target="../media/audio4.wav"/><Relationship Id="rId15" Type="http://schemas.microsoft.com/office/2007/relationships/hdphoto" Target="../media/hdphoto4.wdp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5.gif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6" b="99714" l="1066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6845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5685" y="1318778"/>
            <a:ext cx="59726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CC"/>
                </a:solidFill>
              </a:rPr>
              <a:t>Bài đọc giúp các em biết về đảo Nam Yết của nước ta và về cuộc sống của các chú bộ đội bảo vệ đảo Nam Yết.</a:t>
            </a:r>
          </a:p>
        </p:txBody>
      </p:sp>
    </p:spTree>
    <p:extLst>
      <p:ext uri="{BB962C8B-B14F-4D97-AF65-F5344CB8AC3E}">
        <p14:creationId xmlns:p14="http://schemas.microsoft.com/office/powerpoint/2010/main" val="80212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0237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từ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chứa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"</a:t>
            </a:r>
            <a:r>
              <a:rPr lang="en-US" sz="3200" b="1" dirty="0" err="1">
                <a:solidFill>
                  <a:srgbClr val="FFFF00"/>
                </a:solidFill>
              </a:rPr>
              <a:t>yên</a:t>
            </a:r>
            <a:r>
              <a:rPr lang="en-US" sz="32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9" name="Bevel 38"/>
          <p:cNvSpPr/>
          <p:nvPr/>
        </p:nvSpPr>
        <p:spPr>
          <a:xfrm>
            <a:off x="2034282" y="1161855"/>
            <a:ext cx="2362978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3878250" y="2221738"/>
            <a:ext cx="238033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5760471" y="1148948"/>
            <a:ext cx="243588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yến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từ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chứa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"</a:t>
            </a:r>
            <a:r>
              <a:rPr lang="en-US" sz="2800" b="1" dirty="0" err="1">
                <a:solidFill>
                  <a:srgbClr val="FFFF00"/>
                </a:solidFill>
              </a:rPr>
              <a:t>yêt</a:t>
            </a:r>
            <a:r>
              <a:rPr lang="en-US" sz="28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Niêm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yết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Nam</a:t>
            </a:r>
          </a:p>
        </p:txBody>
      </p:sp>
      <p:sp>
        <p:nvSpPr>
          <p:cNvPr id="37" name="Bevel 36"/>
          <p:cNvSpPr/>
          <p:nvPr/>
        </p:nvSpPr>
        <p:spPr>
          <a:xfrm>
            <a:off x="4000446" y="2261353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phấn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76" y="0"/>
            <a:ext cx="407004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9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66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yªn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yªt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04" y="2076223"/>
            <a:ext cx="5592649" cy="28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48176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Taäp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9262" y="15573"/>
            <a:ext cx="3248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VNI-Avo" pitchFamily="2" charset="0"/>
              </a:rPr>
              <a:t>Nam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Yeát</a:t>
            </a:r>
            <a:r>
              <a:rPr lang="en-US" sz="28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cuûa</a:t>
            </a:r>
            <a:r>
              <a:rPr lang="en-US" sz="28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em</a:t>
            </a:r>
            <a:endParaRPr lang="en-US" sz="28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608565"/>
            <a:ext cx="2702250" cy="172081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87" y="608565"/>
            <a:ext cx="2245215" cy="17282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5" y="608567"/>
            <a:ext cx="2543294" cy="172823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66" y="3374556"/>
            <a:ext cx="2526562" cy="167641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00" y="3408056"/>
            <a:ext cx="2404136" cy="161539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17745" y="2329382"/>
            <a:ext cx="3062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VNI-Avo" pitchFamily="2" charset="0"/>
              </a:rPr>
              <a:t>Nam </a:t>
            </a:r>
            <a:r>
              <a:rPr lang="en-US" sz="1800" b="1" dirty="0" err="1">
                <a:latin typeface="VNI-Avo" pitchFamily="2" charset="0"/>
              </a:rPr>
              <a:t>Yeát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naèm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giöõa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bieån</a:t>
            </a:r>
            <a:r>
              <a:rPr lang="en-US" sz="1800" b="1" dirty="0">
                <a:latin typeface="VNI-Avo" pitchFamily="2" charset="0"/>
              </a:rPr>
              <a:t>, </a:t>
            </a:r>
            <a:r>
              <a:rPr lang="en-US" sz="1800" b="1" dirty="0" err="1">
                <a:latin typeface="VNI-Avo" pitchFamily="2" charset="0"/>
              </a:rPr>
              <a:t>nhö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neùt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chaám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nhoû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treân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baûn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ñoà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Vieät</a:t>
            </a:r>
            <a:r>
              <a:rPr lang="en-US" sz="1800" b="1" dirty="0">
                <a:latin typeface="VNI-Avo" pitchFamily="2" charset="0"/>
              </a:rPr>
              <a:t> Nam.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05341" y="2365828"/>
            <a:ext cx="258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VNI-Avo" pitchFamily="2" charset="0"/>
              </a:rPr>
              <a:t>Töø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xöa</a:t>
            </a:r>
            <a:r>
              <a:rPr lang="en-US" sz="1800" b="1" dirty="0">
                <a:latin typeface="VNI-Avo" pitchFamily="2" charset="0"/>
              </a:rPr>
              <a:t>, </a:t>
            </a:r>
            <a:r>
              <a:rPr lang="en-US" sz="1800" b="1" dirty="0" err="1">
                <a:latin typeface="VNI-Avo" pitchFamily="2" charset="0"/>
              </a:rPr>
              <a:t>Vieät</a:t>
            </a:r>
            <a:r>
              <a:rPr lang="en-US" sz="1800" b="1" dirty="0">
                <a:latin typeface="VNI-Avo" pitchFamily="2" charset="0"/>
              </a:rPr>
              <a:t> Nam </a:t>
            </a:r>
            <a:r>
              <a:rPr lang="en-US" sz="1800" b="1" dirty="0" err="1">
                <a:latin typeface="VNI-Avo" pitchFamily="2" charset="0"/>
              </a:rPr>
              <a:t>ñaõ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laøm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chuû</a:t>
            </a:r>
            <a:r>
              <a:rPr lang="en-US" sz="1800" b="1" dirty="0">
                <a:latin typeface="VNI-Avo" pitchFamily="2" charset="0"/>
              </a:rPr>
              <a:t> Nam </a:t>
            </a:r>
            <a:r>
              <a:rPr lang="en-US" sz="1800" b="1" dirty="0" err="1">
                <a:latin typeface="VNI-Avo" pitchFamily="2" charset="0"/>
              </a:rPr>
              <a:t>Yeát</a:t>
            </a:r>
            <a:r>
              <a:rPr lang="en-US" sz="1800" b="1" dirty="0">
                <a:latin typeface="VNI-Avo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18744" y="2360810"/>
            <a:ext cx="258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VNI-Avo" pitchFamily="2" charset="0"/>
              </a:rPr>
              <a:t>Nam </a:t>
            </a:r>
            <a:r>
              <a:rPr lang="en-US" sz="1800" b="1" dirty="0" err="1">
                <a:latin typeface="VNI-Avo" pitchFamily="2" charset="0"/>
              </a:rPr>
              <a:t>Yeát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coù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nhaø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cöûa</a:t>
            </a:r>
            <a:r>
              <a:rPr lang="en-US" sz="1800" b="1" dirty="0">
                <a:latin typeface="VNI-Avo" pitchFamily="2" charset="0"/>
              </a:rPr>
              <a:t>, </a:t>
            </a:r>
            <a:r>
              <a:rPr lang="en-US" sz="1800" b="1" dirty="0" err="1">
                <a:latin typeface="VNI-Avo" pitchFamily="2" charset="0"/>
              </a:rPr>
              <a:t>coù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ñeøn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bieån</a:t>
            </a:r>
            <a:r>
              <a:rPr lang="en-US" sz="1800" b="1" dirty="0">
                <a:latin typeface="VNI-Avo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2162" y="5134431"/>
            <a:ext cx="2906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VNI-Avo" pitchFamily="2" charset="0"/>
              </a:rPr>
              <a:t>Chieán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só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ôû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ñoù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nhö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ôû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nhaø</a:t>
            </a:r>
            <a:r>
              <a:rPr lang="en-US" sz="1800" b="1" dirty="0">
                <a:latin typeface="VNI-Avo" pitchFamily="2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7127" y="5068887"/>
            <a:ext cx="2906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VNI-Avo" pitchFamily="2" charset="0"/>
              </a:rPr>
              <a:t>Nam </a:t>
            </a:r>
            <a:r>
              <a:rPr lang="en-US" sz="1800" b="1" dirty="0" err="1">
                <a:latin typeface="VNI-Avo" pitchFamily="2" charset="0"/>
              </a:rPr>
              <a:t>Yeát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laø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boä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phaän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cuûa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cô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theå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Vieät</a:t>
            </a:r>
            <a:r>
              <a:rPr lang="en-US" sz="1800" b="1" dirty="0">
                <a:latin typeface="VNI-Avo" pitchFamily="2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278743" cy="740230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Nam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YÕt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46715" y="885369"/>
            <a:ext cx="2324085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gi÷a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biÓn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chñ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1885" y="2587162"/>
            <a:ext cx="2278744" cy="867238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Ìn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biÓn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646715" y="2614380"/>
            <a:ext cx="2148114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chiÕn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sÜ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503707"/>
            <a:ext cx="2329541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bé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phËn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65288" y="4288954"/>
            <a:ext cx="2329541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c¬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thÓ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48176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Taäp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9262" y="15573"/>
            <a:ext cx="3248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VNI-Avo" pitchFamily="2" charset="0"/>
              </a:rPr>
              <a:t>Nam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Yeát</a:t>
            </a:r>
            <a:r>
              <a:rPr lang="en-US" sz="28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cuûa</a:t>
            </a:r>
            <a:r>
              <a:rPr lang="en-US" sz="28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em</a:t>
            </a:r>
            <a:endParaRPr lang="en-US" sz="28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608565"/>
            <a:ext cx="2702250" cy="172081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87" y="608565"/>
            <a:ext cx="2245215" cy="17282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5" y="608567"/>
            <a:ext cx="2543294" cy="172823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66" y="3374556"/>
            <a:ext cx="2526562" cy="167641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00" y="3408056"/>
            <a:ext cx="2404136" cy="161539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17745" y="2329382"/>
            <a:ext cx="3062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VNI-Avo" pitchFamily="2" charset="0"/>
              </a:rPr>
              <a:t>Nam </a:t>
            </a:r>
            <a:r>
              <a:rPr lang="en-US" sz="1800" b="1" dirty="0" err="1">
                <a:latin typeface="VNI-Avo" pitchFamily="2" charset="0"/>
              </a:rPr>
              <a:t>Yeát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naèm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giöõa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bieån</a:t>
            </a:r>
            <a:r>
              <a:rPr lang="en-US" sz="1800" b="1" dirty="0">
                <a:latin typeface="VNI-Avo" pitchFamily="2" charset="0"/>
              </a:rPr>
              <a:t>, </a:t>
            </a:r>
            <a:r>
              <a:rPr lang="en-US" sz="1800" b="1" dirty="0" err="1">
                <a:latin typeface="VNI-Avo" pitchFamily="2" charset="0"/>
              </a:rPr>
              <a:t>nhö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neùt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chaám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nhoû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treân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baûn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ñoà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Vieät</a:t>
            </a:r>
            <a:r>
              <a:rPr lang="en-US" sz="1800" b="1" dirty="0">
                <a:latin typeface="VNI-Avo" pitchFamily="2" charset="0"/>
              </a:rPr>
              <a:t> Nam.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05341" y="2365828"/>
            <a:ext cx="258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VNI-Avo" pitchFamily="2" charset="0"/>
              </a:rPr>
              <a:t>Töø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xöa</a:t>
            </a:r>
            <a:r>
              <a:rPr lang="en-US" sz="1800" b="1" dirty="0">
                <a:latin typeface="VNI-Avo" pitchFamily="2" charset="0"/>
              </a:rPr>
              <a:t>, </a:t>
            </a:r>
            <a:r>
              <a:rPr lang="en-US" sz="1800" b="1" dirty="0" err="1">
                <a:latin typeface="VNI-Avo" pitchFamily="2" charset="0"/>
              </a:rPr>
              <a:t>Vieät</a:t>
            </a:r>
            <a:r>
              <a:rPr lang="en-US" sz="1800" b="1" dirty="0">
                <a:latin typeface="VNI-Avo" pitchFamily="2" charset="0"/>
              </a:rPr>
              <a:t> Nam </a:t>
            </a:r>
            <a:r>
              <a:rPr lang="en-US" sz="1800" b="1" dirty="0" err="1">
                <a:latin typeface="VNI-Avo" pitchFamily="2" charset="0"/>
              </a:rPr>
              <a:t>ñaõ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laøm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chuû</a:t>
            </a:r>
            <a:r>
              <a:rPr lang="en-US" sz="1800" b="1" dirty="0">
                <a:latin typeface="VNI-Avo" pitchFamily="2" charset="0"/>
              </a:rPr>
              <a:t> Nam </a:t>
            </a:r>
            <a:r>
              <a:rPr lang="en-US" sz="1800" b="1" dirty="0" err="1">
                <a:latin typeface="VNI-Avo" pitchFamily="2" charset="0"/>
              </a:rPr>
              <a:t>Yeát</a:t>
            </a:r>
            <a:r>
              <a:rPr lang="en-US" sz="1800" b="1" dirty="0">
                <a:latin typeface="VNI-Avo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18744" y="2360810"/>
            <a:ext cx="258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VNI-Avo" pitchFamily="2" charset="0"/>
              </a:rPr>
              <a:t>Nam </a:t>
            </a:r>
            <a:r>
              <a:rPr lang="en-US" sz="1800" b="1" dirty="0" err="1">
                <a:latin typeface="VNI-Avo" pitchFamily="2" charset="0"/>
              </a:rPr>
              <a:t>Yeát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coù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nhaø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cöûa</a:t>
            </a:r>
            <a:r>
              <a:rPr lang="en-US" sz="1800" b="1" dirty="0">
                <a:latin typeface="VNI-Avo" pitchFamily="2" charset="0"/>
              </a:rPr>
              <a:t>, </a:t>
            </a:r>
            <a:r>
              <a:rPr lang="en-US" sz="1800" b="1" dirty="0" err="1">
                <a:latin typeface="VNI-Avo" pitchFamily="2" charset="0"/>
              </a:rPr>
              <a:t>coù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ñeøn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bieån</a:t>
            </a:r>
            <a:r>
              <a:rPr lang="en-US" sz="1800" b="1" dirty="0">
                <a:latin typeface="VNI-Avo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2162" y="5134431"/>
            <a:ext cx="2906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VNI-Avo" pitchFamily="2" charset="0"/>
              </a:rPr>
              <a:t>Chieán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só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ôû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ñoù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nhö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ôû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nhaø</a:t>
            </a:r>
            <a:r>
              <a:rPr lang="en-US" sz="1800" b="1" dirty="0">
                <a:latin typeface="VNI-Avo" pitchFamily="2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7127" y="5068887"/>
            <a:ext cx="2906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VNI-Avo" pitchFamily="2" charset="0"/>
              </a:rPr>
              <a:t>Nam </a:t>
            </a:r>
            <a:r>
              <a:rPr lang="en-US" sz="1800" b="1" dirty="0" err="1">
                <a:latin typeface="VNI-Avo" pitchFamily="2" charset="0"/>
              </a:rPr>
              <a:t>Yeát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laø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boä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phaän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cuûa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cô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theå</a:t>
            </a:r>
            <a:r>
              <a:rPr lang="en-US" sz="1800" b="1" dirty="0">
                <a:latin typeface="VNI-Avo" pitchFamily="2" charset="0"/>
              </a:rPr>
              <a:t> </a:t>
            </a:r>
            <a:r>
              <a:rPr lang="en-US" sz="1800" b="1" dirty="0" err="1">
                <a:latin typeface="VNI-Avo" pitchFamily="2" charset="0"/>
              </a:rPr>
              <a:t>Vieät</a:t>
            </a:r>
            <a:r>
              <a:rPr lang="en-US" sz="1800" b="1" dirty="0">
                <a:latin typeface="VNI-Avo" pitchFamily="2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079873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8130" y="264737"/>
            <a:ext cx="3677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Nam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Yeát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840" y="1222374"/>
            <a:ext cx="867348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VNI-Avo" pitchFamily="2" charset="0"/>
              </a:rPr>
              <a:t>	Nam </a:t>
            </a:r>
            <a:r>
              <a:rPr lang="en-US" sz="2800" dirty="0" err="1">
                <a:latin typeface="VNI-Avo" pitchFamily="2" charset="0"/>
              </a:rPr>
              <a:t>Yeát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naèm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giöõa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bieån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nhö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neùt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chaám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nhoû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treân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baûn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ñoà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Vieät</a:t>
            </a:r>
            <a:r>
              <a:rPr lang="en-US" sz="2800" dirty="0">
                <a:latin typeface="VNI-Avo" pitchFamily="2" charset="0"/>
              </a:rPr>
              <a:t> Nam. </a:t>
            </a:r>
            <a:r>
              <a:rPr lang="en-US" sz="2800" dirty="0" err="1">
                <a:latin typeface="VNI-Avo" pitchFamily="2" charset="0"/>
              </a:rPr>
              <a:t>Töø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xöa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Vieät</a:t>
            </a:r>
            <a:r>
              <a:rPr lang="en-US" sz="2800" dirty="0">
                <a:latin typeface="VNI-Avo" pitchFamily="2" charset="0"/>
              </a:rPr>
              <a:t> Nam </a:t>
            </a:r>
            <a:r>
              <a:rPr lang="en-US" sz="2800" dirty="0" err="1">
                <a:latin typeface="VNI-Avo" pitchFamily="2" charset="0"/>
              </a:rPr>
              <a:t>ñaõ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laøm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chuû</a:t>
            </a:r>
            <a:r>
              <a:rPr lang="en-US" sz="2800" dirty="0">
                <a:latin typeface="VNI-Avo" pitchFamily="2" charset="0"/>
              </a:rPr>
              <a:t> Nam </a:t>
            </a:r>
            <a:r>
              <a:rPr lang="en-US" sz="2800" dirty="0" err="1">
                <a:latin typeface="VNI-Avo" pitchFamily="2" charset="0"/>
              </a:rPr>
              <a:t>Yeát</a:t>
            </a:r>
            <a:r>
              <a:rPr lang="en-US" sz="2800" dirty="0">
                <a:latin typeface="VNI-Avo" pitchFamily="2" charset="0"/>
              </a:rPr>
              <a:t>. Nam </a:t>
            </a:r>
            <a:r>
              <a:rPr lang="en-US" sz="2800" dirty="0" err="1">
                <a:latin typeface="VNI-Avo" pitchFamily="2" charset="0"/>
              </a:rPr>
              <a:t>Yeát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nhaø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cöûa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coù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ñeøn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bieån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Chieán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só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nhö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nhaø</a:t>
            </a:r>
            <a:r>
              <a:rPr lang="en-US" sz="2800" dirty="0">
                <a:latin typeface="VNI-Avo" pitchFamily="2" charset="0"/>
              </a:rPr>
              <a:t>. Nam </a:t>
            </a:r>
            <a:r>
              <a:rPr lang="en-US" sz="2800" dirty="0" err="1">
                <a:latin typeface="VNI-Avo" pitchFamily="2" charset="0"/>
              </a:rPr>
              <a:t>Yeát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laø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boä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phaän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cuûa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cô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theå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Vieät</a:t>
            </a:r>
            <a:r>
              <a:rPr lang="en-US" sz="2800" dirty="0">
                <a:latin typeface="VNI-Avo" pitchFamily="2" charset="0"/>
              </a:rPr>
              <a:t> Nam.</a:t>
            </a:r>
          </a:p>
          <a:p>
            <a:pPr algn="just"/>
            <a:endParaRPr lang="en-US" sz="2800" dirty="0">
              <a:latin typeface="VNI-Avo" pitchFamily="2" charset="0"/>
            </a:endParaRPr>
          </a:p>
          <a:p>
            <a:pPr algn="just"/>
            <a:endParaRPr lang="en-US" sz="2800" dirty="0">
              <a:latin typeface="VNI-Avo" pitchFamily="2" charset="0"/>
            </a:endParaRPr>
          </a:p>
          <a:p>
            <a:pPr algn="just"/>
            <a:endParaRPr lang="en-US" sz="2800" dirty="0">
              <a:latin typeface="VNI-Avo" pitchFamily="2" charset="0"/>
            </a:endParaRPr>
          </a:p>
          <a:p>
            <a:pPr algn="just"/>
            <a:endParaRPr lang="en-US" sz="2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73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60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7" y="56029"/>
            <a:ext cx="902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iÒu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biÕt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vÒ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®¶o Nam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YÕt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qua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mét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tÊm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¶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0" y="1087536"/>
            <a:ext cx="2702250" cy="172081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429" y="1087536"/>
            <a:ext cx="2245215" cy="17282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47" y="1087538"/>
            <a:ext cx="2543294" cy="172823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66" y="3374556"/>
            <a:ext cx="2526562" cy="167641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00" y="3408056"/>
            <a:ext cx="2404136" cy="161539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03564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2453</TotalTime>
  <Words>358</Words>
  <Application>Microsoft Office PowerPoint</Application>
  <PresentationFormat>On-screen Show (16:10)</PresentationFormat>
  <Paragraphs>58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VNI-Avo</vt:lpstr>
      <vt:lpstr>Calibri</vt:lpstr>
      <vt:lpstr>.VnArial</vt:lpstr>
      <vt:lpstr>Tahoma</vt:lpstr>
      <vt:lpstr>.VnAvant</vt:lpstr>
      <vt:lpstr>宋体</vt:lpstr>
      <vt:lpstr>Times New Roman</vt:lpstr>
      <vt:lpstr>Arial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318</cp:revision>
  <dcterms:created xsi:type="dcterms:W3CDTF">2020-02-10T09:35:50Z</dcterms:created>
  <dcterms:modified xsi:type="dcterms:W3CDTF">2020-11-27T14:48:11Z</dcterms:modified>
</cp:coreProperties>
</file>