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3.xml" ContentType="application/vnd.openxmlformats-officedocument.presentationml.notesSlide+xml"/>
  <Override PartName="/ppt/media/media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80" r:id="rId2"/>
    <p:sldId id="374" r:id="rId3"/>
    <p:sldId id="375" r:id="rId4"/>
    <p:sldId id="256" r:id="rId5"/>
    <p:sldId id="257" r:id="rId6"/>
    <p:sldId id="355" r:id="rId7"/>
    <p:sldId id="369" r:id="rId8"/>
    <p:sldId id="370" r:id="rId9"/>
    <p:sldId id="371" r:id="rId10"/>
    <p:sldId id="351" r:id="rId11"/>
    <p:sldId id="360" r:id="rId12"/>
    <p:sldId id="380" r:id="rId13"/>
    <p:sldId id="372" r:id="rId14"/>
    <p:sldId id="373" r:id="rId15"/>
    <p:sldId id="323" r:id="rId16"/>
    <p:sldId id="376" r:id="rId17"/>
    <p:sldId id="364" r:id="rId18"/>
    <p:sldId id="365" r:id="rId19"/>
    <p:sldId id="366" r:id="rId20"/>
    <p:sldId id="367" r:id="rId21"/>
    <p:sldId id="368" r:id="rId22"/>
    <p:sldId id="308" r:id="rId23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.VnAvant" panose="020B7200000000000000"/>
      <p:regular r:id="rId31"/>
      <p:bold r:id="rId32"/>
      <p:italic r:id="rId33"/>
      <p:boldItalic r:id="rId34"/>
    </p:embeddedFont>
    <p:embeddedFont>
      <p:font typeface="宋体" panose="02010600030101010101" pitchFamily="2" charset="-122"/>
      <p:regular r:id="rId35"/>
    </p:embeddedFont>
    <p:embeddedFont>
      <p:font typeface=".VnArial" panose="020B7200000000000000" pitchFamily="34" charset="0"/>
      <p:regular r:id="rId36"/>
      <p:italic r:id="rId37"/>
      <p:boldItalic r:id="rId38"/>
    </p:embeddedFont>
    <p:embeddedFont>
      <p:font typeface="VNI-Thufap2"/>
      <p:regular r:id="rId39"/>
    </p:embeddedFont>
    <p:embeddedFont>
      <p:font typeface="VNI-Avo" pitchFamily="2" charset="0"/>
      <p:regular r:id="rId40"/>
      <p:bold r:id="rId41"/>
      <p:italic r:id="rId42"/>
      <p:boldItalic r:id="rId43"/>
    </p:embeddedFont>
    <p:embeddedFont>
      <p:font typeface=".VnTifani Heavy" panose="020B7200000000000000"/>
      <p:regular r:id="rId4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7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gif"/><Relationship Id="rId12" Type="http://schemas.openxmlformats.org/officeDocument/2006/relationships/image" Target="../media/image34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18" Type="http://schemas.openxmlformats.org/officeDocument/2006/relationships/image" Target="../media/image45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1.gif"/><Relationship Id="rId17" Type="http://schemas.openxmlformats.org/officeDocument/2006/relationships/image" Target="../media/image44.gif"/><Relationship Id="rId2" Type="http://schemas.openxmlformats.org/officeDocument/2006/relationships/audio" Target="../media/audio4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0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28.gif"/><Relationship Id="rId4" Type="http://schemas.openxmlformats.org/officeDocument/2006/relationships/audio" Target="../media/audio6.wav"/><Relationship Id="rId9" Type="http://schemas.openxmlformats.org/officeDocument/2006/relationships/image" Target="../media/image29.gif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1.gif"/><Relationship Id="rId17" Type="http://schemas.openxmlformats.org/officeDocument/2006/relationships/image" Target="../media/image46.gif"/><Relationship Id="rId2" Type="http://schemas.openxmlformats.org/officeDocument/2006/relationships/audio" Target="../media/audio4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0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28.gif"/><Relationship Id="rId4" Type="http://schemas.openxmlformats.org/officeDocument/2006/relationships/audio" Target="../media/audio5.wav"/><Relationship Id="rId9" Type="http://schemas.openxmlformats.org/officeDocument/2006/relationships/image" Target="../media/image29.gif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7"/>
          <a:stretch/>
        </p:blipFill>
        <p:spPr>
          <a:xfrm>
            <a:off x="7212904" y="672994"/>
            <a:ext cx="1929000" cy="4955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øng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h×nh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3" r="32398"/>
          <a:stretch/>
        </p:blipFill>
        <p:spPr>
          <a:xfrm>
            <a:off x="4136571" y="672994"/>
            <a:ext cx="1596572" cy="49553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583543" y="1132118"/>
            <a:ext cx="1683657" cy="3487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61"/>
          <a:stretch/>
        </p:blipFill>
        <p:spPr>
          <a:xfrm>
            <a:off x="130628" y="672994"/>
            <a:ext cx="2582139" cy="49553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579343" y="1915886"/>
            <a:ext cx="1917286" cy="10595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8" idx="3"/>
          </p:cNvCxnSpPr>
          <p:nvPr/>
        </p:nvCxnSpPr>
        <p:spPr>
          <a:xfrm flipH="1">
            <a:off x="2712767" y="2728686"/>
            <a:ext cx="1554433" cy="4219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712767" y="1494972"/>
            <a:ext cx="1554433" cy="20029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79343" y="1494972"/>
            <a:ext cx="1917286" cy="27722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733143" y="5174343"/>
            <a:ext cx="1763486" cy="50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iªt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74" y="104693"/>
            <a:ext cx="3890915" cy="5417218"/>
          </a:xfrm>
        </p:spPr>
      </p:pic>
    </p:spTree>
    <p:extLst>
      <p:ext uri="{BB962C8B-B14F-4D97-AF65-F5344CB8AC3E}">
        <p14:creationId xmlns:p14="http://schemas.microsoft.com/office/powerpoint/2010/main" val="1800215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92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6529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4" y="1485900"/>
            <a:ext cx="78676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ên-iê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835" y="399495"/>
            <a:ext cx="8444965" cy="4750293"/>
          </a:xfrm>
        </p:spPr>
      </p:pic>
    </p:spTree>
    <p:extLst>
      <p:ext uri="{BB962C8B-B14F-4D97-AF65-F5344CB8AC3E}">
        <p14:creationId xmlns:p14="http://schemas.microsoft.com/office/powerpoint/2010/main" val="301286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0237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hoà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sen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9151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kín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611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thôm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ngaùt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4085" y="3415949"/>
            <a:ext cx="8558073" cy="7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 fontScale="92500"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latin typeface="VNI-Avo" pitchFamily="2" charset="0"/>
              </a:rPr>
              <a:t>Töø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cöûa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soå</a:t>
            </a:r>
            <a:r>
              <a:rPr lang="en-US" sz="3600" dirty="0">
                <a:latin typeface="VNI-Avo" pitchFamily="2" charset="0"/>
              </a:rPr>
              <a:t>, </a:t>
            </a:r>
            <a:r>
              <a:rPr lang="en-US" sz="3600" dirty="0" err="1">
                <a:latin typeface="VNI-Avo" pitchFamily="2" charset="0"/>
              </a:rPr>
              <a:t>Ngaân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coù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theå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nhìn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roõ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maët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hoà</a:t>
            </a:r>
            <a:r>
              <a:rPr lang="en-US" sz="3600" dirty="0">
                <a:latin typeface="VNI-Avo" pitchFamily="2" charset="0"/>
              </a:rPr>
              <a:t>.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7967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từ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chứa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"</a:t>
            </a:r>
            <a:r>
              <a:rPr lang="en-US" sz="3200" b="1" dirty="0" err="1">
                <a:solidFill>
                  <a:srgbClr val="FFFF00"/>
                </a:solidFill>
              </a:rPr>
              <a:t>iên</a:t>
            </a:r>
            <a:r>
              <a:rPr lang="en-US" sz="32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161855"/>
            <a:ext cx="292128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Đ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èn điện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5863350" y="2007974"/>
            <a:ext cx="299105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6" y="1941699"/>
            <a:ext cx="294273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phấn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5905611" y="1148948"/>
            <a:ext cx="301141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từ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chứa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"</a:t>
            </a:r>
            <a:r>
              <a:rPr lang="en-US" sz="2800" b="1" dirty="0" err="1">
                <a:solidFill>
                  <a:srgbClr val="FFFF00"/>
                </a:solidFill>
              </a:rPr>
              <a:t>iêt</a:t>
            </a:r>
            <a:r>
              <a:rPr lang="en-US" sz="28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Nam</a:t>
            </a: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Kiến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4000446" y="2261353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2711" y="398518"/>
            <a:ext cx="7728012" cy="339306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Hoà</a:t>
            </a:r>
            <a:r>
              <a:rPr 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sen</a:t>
            </a:r>
            <a:endParaRPr lang="en-US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7504" y="1491449"/>
            <a:ext cx="8402714" cy="3331082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VNI-Avo" pitchFamily="2" charset="0"/>
              </a:rPr>
              <a:t>	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Gaàn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nhaø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Ngaân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coù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hoà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sen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ñeïp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laém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Töø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cöûa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soå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Ngaân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coù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theå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nhìn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roõ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maët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hoà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Muøa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heø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ñeán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sen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vöøa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ra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buùp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Theá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maø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chæ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ít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hoâm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sen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ñaõ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nôû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kín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hoà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Khaép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hoà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thôm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ngaùt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Khi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gioù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veà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saân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nhaø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Ngaân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thôm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ngaùt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9244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65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iªn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9" y="1977206"/>
            <a:ext cx="6563177" cy="31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65: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6" y="1268825"/>
            <a:ext cx="2206853" cy="30510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3029" y="4334344"/>
            <a:ext cx="2917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.VnAvant" pitchFamily="34" charset="0"/>
              </a:rPr>
              <a:t>c« </a:t>
            </a:r>
            <a:r>
              <a:rPr lang="en-US" sz="6000" b="1" dirty="0" err="1">
                <a:latin typeface=".VnAvant" pitchFamily="34" charset="0"/>
              </a:rPr>
              <a:t>t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ieân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ieâ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65: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6" y="1260707"/>
            <a:ext cx="2000689" cy="25681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9829" y="3828864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V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iÖt</a:t>
            </a:r>
            <a:r>
              <a:rPr lang="en-US" sz="5400" b="1" dirty="0">
                <a:latin typeface=".VnAvant" pitchFamily="34" charset="0"/>
              </a:rPr>
              <a:t> Nam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ieât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4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ieâ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6" y="1268825"/>
            <a:ext cx="2206853" cy="3051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029" y="4334344"/>
            <a:ext cx="2917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.VnAvant" pitchFamily="34" charset="0"/>
              </a:rPr>
              <a:t>c« </a:t>
            </a:r>
            <a:r>
              <a:rPr lang="en-US" sz="6000" b="1" dirty="0" err="1">
                <a:latin typeface=".VnAvant" pitchFamily="34" charset="0"/>
              </a:rPr>
              <a:t>t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79" y="1858520"/>
            <a:ext cx="2000689" cy="2568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9282" y="4426677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V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iÖt</a:t>
            </a:r>
            <a:r>
              <a:rPr lang="en-US" sz="5400" b="1" dirty="0">
                <a:latin typeface=".VnAvant" pitchFamily="34" charset="0"/>
              </a:rPr>
              <a:t> Nam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0358" y="327768"/>
            <a:ext cx="45822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544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118</a:t>
            </a:r>
          </a:p>
        </p:txBody>
      </p:sp>
    </p:spTree>
    <p:extLst>
      <p:ext uri="{BB962C8B-B14F-4D97-AF65-F5344CB8AC3E}">
        <p14:creationId xmlns:p14="http://schemas.microsoft.com/office/powerpoint/2010/main" val="249018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2141</TotalTime>
  <Words>330</Words>
  <Application>Microsoft Office PowerPoint</Application>
  <PresentationFormat>On-screen Show (16:10)</PresentationFormat>
  <Paragraphs>90</Paragraphs>
  <Slides>22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Tahoma</vt:lpstr>
      <vt:lpstr>.VnAvant</vt:lpstr>
      <vt:lpstr>宋体</vt:lpstr>
      <vt:lpstr>.VnArial</vt:lpstr>
      <vt:lpstr>VNI-Thufap2</vt:lpstr>
      <vt:lpstr>VNI-Avo</vt:lpstr>
      <vt:lpstr>Times New Roman</vt:lpstr>
      <vt:lpstr>Arial</vt:lpstr>
      <vt:lpstr>.VnTifani Heavy</vt:lpstr>
      <vt:lpstr>Office Theme</vt:lpstr>
      <vt:lpstr>PowerPoint Presentation</vt:lpstr>
      <vt:lpstr>OÂn baøi cuõ</vt:lpstr>
      <vt:lpstr>Hoà sen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312</cp:revision>
  <dcterms:created xsi:type="dcterms:W3CDTF">2020-02-10T09:35:50Z</dcterms:created>
  <dcterms:modified xsi:type="dcterms:W3CDTF">2020-11-27T14:45:10Z</dcterms:modified>
</cp:coreProperties>
</file>