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67" r:id="rId4"/>
    <p:sldId id="337" r:id="rId5"/>
    <p:sldId id="358" r:id="rId6"/>
    <p:sldId id="369" r:id="rId7"/>
    <p:sldId id="370" r:id="rId8"/>
    <p:sldId id="368" r:id="rId9"/>
    <p:sldId id="372" r:id="rId10"/>
    <p:sldId id="345" r:id="rId11"/>
    <p:sldId id="309" r:id="rId12"/>
    <p:sldId id="310" r:id="rId13"/>
    <p:sldId id="324" r:id="rId14"/>
    <p:sldId id="325" r:id="rId15"/>
    <p:sldId id="326" r:id="rId16"/>
    <p:sldId id="328" r:id="rId17"/>
    <p:sldId id="329" r:id="rId18"/>
    <p:sldId id="308" r:id="rId19"/>
  </p:sldIdLst>
  <p:sldSz cx="9144000" cy="5715000" type="screen16x10"/>
  <p:notesSz cx="6858000" cy="9144000"/>
  <p:embeddedFontLst>
    <p:embeddedFont>
      <p:font typeface="SimSun" panose="02010600030101010101" pitchFamily="2" charset="-122"/>
      <p:regular r:id="rId21"/>
    </p:embeddedFont>
    <p:embeddedFont>
      <p:font typeface=".VnArial" panose="020B7200000000000000" pitchFamily="34" charset="0"/>
      <p:regular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.VnAvant" panose="020B7200000000000000"/>
      <p:regular r:id="rId29"/>
      <p:bold r:id="rId30"/>
      <p:italic r:id="rId31"/>
      <p:boldItalic r:id="rId32"/>
    </p:embeddedFont>
    <p:embeddedFont>
      <p:font typeface="VNI-Avo" pitchFamily="2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VNI-Thufap2"/>
      <p:regular r:id="rId42"/>
    </p:embeddedFont>
    <p:embeddedFont>
      <p:font typeface=".VnTifani HeavyH" panose="020B0604020202020204"/>
      <p:regular r:id="rId43"/>
    </p:embeddedFont>
    <p:embeddedFont>
      <p:font typeface="Tahoma" panose="020B0604030504040204" pitchFamily="34" charset="0"/>
      <p:regular r:id="rId44"/>
      <p:bold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slide" Target="slide18.xml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image" Target="../media/image21.png"/><Relationship Id="rId15" Type="http://schemas.openxmlformats.org/officeDocument/2006/relationships/slide" Target="slide14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slide" Target="slide16.xml"/><Relationship Id="rId9" Type="http://schemas.openxmlformats.org/officeDocument/2006/relationships/image" Target="../media/image24.jpe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tags" Target="../tags/tag3.xml"/><Relationship Id="rId21" Type="http://schemas.openxmlformats.org/officeDocument/2006/relationships/image" Target="../media/image41.png"/><Relationship Id="rId7" Type="http://schemas.openxmlformats.org/officeDocument/2006/relationships/audio" Target="../media/audio4.wav"/><Relationship Id="rId12" Type="http://schemas.openxmlformats.org/officeDocument/2006/relationships/hyperlink" Target="../My%20Documents/SONG/ATGT%20(khoi7)/vong3(khoi7).ppt" TargetMode="External"/><Relationship Id="rId17" Type="http://schemas.openxmlformats.org/officeDocument/2006/relationships/image" Target="../media/image37.gif"/><Relationship Id="rId2" Type="http://schemas.openxmlformats.org/officeDocument/2006/relationships/tags" Target="../tags/tag2.xml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5.gif"/><Relationship Id="rId10" Type="http://schemas.openxmlformats.org/officeDocument/2006/relationships/audio" Target="../media/audio7.wav"/><Relationship Id="rId19" Type="http://schemas.openxmlformats.org/officeDocument/2006/relationships/image" Target="../media/image39.gif"/><Relationship Id="rId4" Type="http://schemas.openxmlformats.org/officeDocument/2006/relationships/slideLayout" Target="../slideLayouts/slideLayout1.xml"/><Relationship Id="rId9" Type="http://schemas.openxmlformats.org/officeDocument/2006/relationships/audio" Target="../media/audio6.wav"/><Relationship Id="rId14" Type="http://schemas.openxmlformats.org/officeDocument/2006/relationships/image" Target="../media/image34.gif"/><Relationship Id="rId22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8" Type="http://schemas.openxmlformats.org/officeDocument/2006/relationships/image" Target="../media/image34.gif"/><Relationship Id="rId26" Type="http://schemas.openxmlformats.org/officeDocument/2006/relationships/slide" Target="slide13.xml"/><Relationship Id="rId3" Type="http://schemas.openxmlformats.org/officeDocument/2006/relationships/tags" Target="../tags/tag6.xml"/><Relationship Id="rId21" Type="http://schemas.openxmlformats.org/officeDocument/2006/relationships/image" Target="../media/image37.gif"/><Relationship Id="rId7" Type="http://schemas.openxmlformats.org/officeDocument/2006/relationships/tags" Target="../tags/tag10.xml"/><Relationship Id="rId12" Type="http://schemas.openxmlformats.org/officeDocument/2006/relationships/audio" Target="../media/audio5.wav"/><Relationship Id="rId17" Type="http://schemas.openxmlformats.org/officeDocument/2006/relationships/image" Target="../media/image33.gif"/><Relationship Id="rId25" Type="http://schemas.openxmlformats.org/officeDocument/2006/relationships/image" Target="../media/image43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4.wav"/><Relationship Id="rId24" Type="http://schemas.openxmlformats.org/officeDocument/2006/relationships/image" Target="../media/image42.gif"/><Relationship Id="rId5" Type="http://schemas.openxmlformats.org/officeDocument/2006/relationships/tags" Target="../tags/tag8.xml"/><Relationship Id="rId15" Type="http://schemas.openxmlformats.org/officeDocument/2006/relationships/audio" Target="../media/audio10.wav"/><Relationship Id="rId23" Type="http://schemas.openxmlformats.org/officeDocument/2006/relationships/image" Target="../media/image39.gif"/><Relationship Id="rId10" Type="http://schemas.openxmlformats.org/officeDocument/2006/relationships/audio" Target="../media/audio9.wav"/><Relationship Id="rId19" Type="http://schemas.openxmlformats.org/officeDocument/2006/relationships/image" Target="../media/image35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5.xml"/><Relationship Id="rId14" Type="http://schemas.openxmlformats.org/officeDocument/2006/relationships/audio" Target="../media/audio8.wav"/><Relationship Id="rId22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7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11" Type="http://schemas.openxmlformats.org/officeDocument/2006/relationships/slide" Target="slide13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6.wav"/><Relationship Id="rId18" Type="http://schemas.openxmlformats.org/officeDocument/2006/relationships/image" Target="../media/image34.gif"/><Relationship Id="rId26" Type="http://schemas.openxmlformats.org/officeDocument/2006/relationships/slide" Target="slide13.xml"/><Relationship Id="rId3" Type="http://schemas.openxmlformats.org/officeDocument/2006/relationships/tags" Target="../tags/tag13.xml"/><Relationship Id="rId21" Type="http://schemas.openxmlformats.org/officeDocument/2006/relationships/image" Target="../media/image37.gif"/><Relationship Id="rId7" Type="http://schemas.openxmlformats.org/officeDocument/2006/relationships/tags" Target="../tags/tag17.xml"/><Relationship Id="rId12" Type="http://schemas.openxmlformats.org/officeDocument/2006/relationships/audio" Target="../media/audio5.wav"/><Relationship Id="rId17" Type="http://schemas.openxmlformats.org/officeDocument/2006/relationships/image" Target="../media/image33.gif"/><Relationship Id="rId25" Type="http://schemas.openxmlformats.org/officeDocument/2006/relationships/image" Target="../media/image43.gif"/><Relationship Id="rId2" Type="http://schemas.openxmlformats.org/officeDocument/2006/relationships/tags" Target="../tags/tag12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36.gif"/><Relationship Id="rId29" Type="http://schemas.openxmlformats.org/officeDocument/2006/relationships/image" Target="../media/image4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audio" Target="../media/audio4.wav"/><Relationship Id="rId24" Type="http://schemas.openxmlformats.org/officeDocument/2006/relationships/image" Target="../media/image42.gif"/><Relationship Id="rId5" Type="http://schemas.openxmlformats.org/officeDocument/2006/relationships/tags" Target="../tags/tag15.xml"/><Relationship Id="rId15" Type="http://schemas.openxmlformats.org/officeDocument/2006/relationships/audio" Target="../media/audio10.wav"/><Relationship Id="rId23" Type="http://schemas.openxmlformats.org/officeDocument/2006/relationships/image" Target="../media/image39.gif"/><Relationship Id="rId28" Type="http://schemas.openxmlformats.org/officeDocument/2006/relationships/image" Target="../media/image48.jpeg"/><Relationship Id="rId10" Type="http://schemas.openxmlformats.org/officeDocument/2006/relationships/audio" Target="../media/audio9.wav"/><Relationship Id="rId19" Type="http://schemas.openxmlformats.org/officeDocument/2006/relationships/image" Target="../media/image35.gif"/><Relationship Id="rId4" Type="http://schemas.openxmlformats.org/officeDocument/2006/relationships/tags" Target="../tags/tag14.xml"/><Relationship Id="rId9" Type="http://schemas.openxmlformats.org/officeDocument/2006/relationships/notesSlide" Target="../notesSlides/notesSlide7.xml"/><Relationship Id="rId14" Type="http://schemas.openxmlformats.org/officeDocument/2006/relationships/audio" Target="../media/audio8.wav"/><Relationship Id="rId22" Type="http://schemas.openxmlformats.org/officeDocument/2006/relationships/image" Target="../media/image38.gif"/><Relationship Id="rId27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2741" y="180687"/>
            <a:ext cx="652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Nèi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tiÕp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305757" y="1277244"/>
            <a:ext cx="4486942" cy="76927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µ Bi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ª….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58584" y="2801244"/>
            <a:ext cx="4434115" cy="783784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b) §ªm 30, c¶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µ Bi….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42"/>
            <a:ext cx="1596570" cy="102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",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55850" y="2020631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Sên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067425" y="2095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42" name="Bevel 41"/>
          <p:cNvSpPr/>
          <p:nvPr>
            <p:custDataLst>
              <p:tags r:id="rId3"/>
            </p:custDataLst>
          </p:nvPr>
        </p:nvSpPr>
        <p:spPr>
          <a:xfrm>
            <a:off x="4036901" y="3316122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B. T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ết nơ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38801" y="1977692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Bến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xe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4060826" y="3076295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Rết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187576" y="1995356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Bến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</a:rPr>
              <a:t>xe</a:t>
            </a:r>
            <a:endParaRPr lang="en-US" sz="24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",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44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vần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3" name="Flowchart: Terminator 42"/>
          <p:cNvSpPr/>
          <p:nvPr>
            <p:custDataLst>
              <p:tags r:id="rId1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Con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thỏ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898107" y="5076854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Sên</a:t>
            </a:r>
            <a:endParaRPr lang="vi-VN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Con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1" y="1270001"/>
            <a:ext cx="2406650" cy="151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03" y="3490855"/>
            <a:ext cx="1958428" cy="143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28" y="1703621"/>
            <a:ext cx="1797656" cy="101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en - et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68" y="1993901"/>
            <a:ext cx="40671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72" y="-31268"/>
            <a:ext cx="4127255" cy="5746268"/>
          </a:xfrm>
        </p:spPr>
      </p:pic>
    </p:spTree>
    <p:extLst>
      <p:ext uri="{BB962C8B-B14F-4D97-AF65-F5344CB8AC3E}">
        <p14:creationId xmlns:p14="http://schemas.microsoft.com/office/powerpoint/2010/main" val="339076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745" y="52809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Loø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Reøn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686" y="587832"/>
            <a:ext cx="89698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Bi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Xöa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kia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ngheà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Giôø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chæ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daêm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giöõ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ngheà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cuõ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latin typeface="VNI-Avo" pitchFamily="2" charset="0"/>
              </a:rPr>
              <a:t>Giöõa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cöûa</a:t>
            </a:r>
            <a:r>
              <a:rPr lang="en-US" sz="2800" dirty="0">
                <a:latin typeface="VNI-Avo" pitchFamily="2" charset="0"/>
              </a:rPr>
              <a:t> san </a:t>
            </a:r>
            <a:r>
              <a:rPr lang="en-US" sz="2800" dirty="0" err="1">
                <a:latin typeface="VNI-Avo" pitchFamily="2" charset="0"/>
              </a:rPr>
              <a:t>saùt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ñoå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löûa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chôï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queâ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Buùa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ñaäp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chaùt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Beã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thôû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phì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phoø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Löûa</a:t>
            </a:r>
            <a:r>
              <a:rPr lang="en-US" sz="2800" dirty="0">
                <a:latin typeface="VNI-Avo" pitchFamily="2" charset="0"/>
              </a:rPr>
              <a:t> than </a:t>
            </a:r>
            <a:r>
              <a:rPr lang="en-US" sz="2800" dirty="0" err="1">
                <a:latin typeface="VNI-Avo" pitchFamily="2" charset="0"/>
              </a:rPr>
              <a:t>kheùt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leït</a:t>
            </a:r>
            <a:r>
              <a:rPr lang="en-US" sz="2800" dirty="0">
                <a:latin typeface="VNI-Avo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98" y="2945583"/>
            <a:ext cx="4925560" cy="276941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ng÷</a:t>
            </a:r>
          </a:p>
        </p:txBody>
      </p:sp>
      <p:sp>
        <p:nvSpPr>
          <p:cNvPr id="4" name="Oval 3"/>
          <p:cNvSpPr/>
          <p:nvPr/>
        </p:nvSpPr>
        <p:spPr>
          <a:xfrm>
            <a:off x="664877" y="827314"/>
            <a:ext cx="1918664" cy="6966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¨n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tÕt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93992" y="827314"/>
            <a:ext cx="2074692" cy="6966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bÕn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885966" y="827314"/>
            <a:ext cx="2735518" cy="696685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phµn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nµn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6450" y="2242456"/>
            <a:ext cx="2735518" cy="994229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chËm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­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sªn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762936" y="2329542"/>
            <a:ext cx="1915671" cy="725714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lÔ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95889" y="2402114"/>
            <a:ext cx="2325595" cy="725714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bµn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thê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7946" y="4005942"/>
            <a:ext cx="2325595" cy="1117601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lÇm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rÇm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khÊn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66629" y="4045856"/>
            <a:ext cx="3236577" cy="1052286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chÊm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chÊm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kh¨n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15314" y="4176484"/>
            <a:ext cx="2612571" cy="921658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Sum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häp</a:t>
            </a:r>
            <a:endParaRPr lang="en-US" sz="2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745" y="5280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Loø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Reøn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487" y="637584"/>
            <a:ext cx="8969830" cy="3231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Bi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Xöa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kia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caû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ngheà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Giôø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chæ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daêm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giöõ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ngheà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cuõ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</a:t>
            </a:r>
            <a:r>
              <a:rPr lang="en-US" sz="2800" dirty="0" err="1">
                <a:latin typeface="VNI-Avo" pitchFamily="2" charset="0"/>
              </a:rPr>
              <a:t>Giöõa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phoá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cöûa</a:t>
            </a:r>
            <a:r>
              <a:rPr lang="en-US" sz="2800" dirty="0">
                <a:latin typeface="VNI-Avo" pitchFamily="2" charset="0"/>
              </a:rPr>
              <a:t> san </a:t>
            </a:r>
            <a:r>
              <a:rPr lang="en-US" sz="2800" dirty="0" err="1">
                <a:latin typeface="VNI-Avo" pitchFamily="2" charset="0"/>
              </a:rPr>
              <a:t>saùt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loø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reøn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ñoå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löûa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chôï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queâ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Buùa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ñaäp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chaùt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Beã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thôû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phì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phoø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Löûa</a:t>
            </a:r>
            <a:r>
              <a:rPr lang="en-US" sz="2800" dirty="0">
                <a:latin typeface="VNI-Avo" pitchFamily="2" charset="0"/>
              </a:rPr>
              <a:t> than </a:t>
            </a:r>
            <a:r>
              <a:rPr lang="en-US" sz="2800" dirty="0" err="1">
                <a:latin typeface="VNI-Avo" pitchFamily="2" charset="0"/>
              </a:rPr>
              <a:t>kheùt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leït</a:t>
            </a:r>
            <a:r>
              <a:rPr lang="en-US" sz="2800" dirty="0">
                <a:latin typeface="VNI-Avo" pitchFamily="2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62373" y="4280882"/>
            <a:ext cx="5042614" cy="7635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r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eøn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kh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eùt</a:t>
            </a:r>
            <a:r>
              <a:rPr lang="en-US" sz="36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l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eït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70567" y="1269624"/>
            <a:ext cx="6392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17806" y="3895603"/>
            <a:ext cx="135838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5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745" y="52809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Loø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Reøn</a:t>
            </a:r>
            <a:endParaRPr lang="en-US" sz="2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686" y="587832"/>
            <a:ext cx="89698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latin typeface="VNI-Avo" pitchFamily="2" charset="0"/>
              </a:rPr>
              <a:t>Nhaø</a:t>
            </a:r>
            <a:r>
              <a:rPr lang="en-US" sz="3200" dirty="0">
                <a:latin typeface="VNI-Avo" pitchFamily="2" charset="0"/>
              </a:rPr>
              <a:t> Bi </a:t>
            </a:r>
            <a:r>
              <a:rPr lang="en-US" sz="3200" dirty="0" err="1">
                <a:latin typeface="VNI-Avo" pitchFamily="2" charset="0"/>
              </a:rPr>
              <a:t>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phoá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Loø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Reøn</a:t>
            </a:r>
            <a:r>
              <a:rPr lang="en-US" sz="3200" dirty="0">
                <a:latin typeface="VNI-Avo" pitchFamily="2" charset="0"/>
              </a:rPr>
              <a:t>.     </a:t>
            </a:r>
            <a:r>
              <a:rPr lang="en-US" sz="3200" dirty="0" err="1">
                <a:latin typeface="VNI-Avo" pitchFamily="2" charset="0"/>
              </a:rPr>
              <a:t>Xöa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kia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phoá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laøm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ngheà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reøn</a:t>
            </a:r>
            <a:r>
              <a:rPr lang="en-US" sz="3200" dirty="0">
                <a:latin typeface="VNI-Avo" pitchFamily="2" charset="0"/>
              </a:rPr>
              <a:t>.   </a:t>
            </a:r>
            <a:r>
              <a:rPr lang="en-US" sz="3200" dirty="0" err="1">
                <a:latin typeface="VNI-Avo" pitchFamily="2" charset="0"/>
              </a:rPr>
              <a:t>Giôø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chæ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daêm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giöõ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ngheà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cuõ</a:t>
            </a:r>
            <a:r>
              <a:rPr lang="en-US" sz="3200" dirty="0"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latin typeface="VNI-Avo" pitchFamily="2" charset="0"/>
              </a:rPr>
              <a:t>Giöõa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phoá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xaù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cöûa</a:t>
            </a:r>
            <a:r>
              <a:rPr lang="en-US" sz="3200" dirty="0">
                <a:latin typeface="VNI-Avo" pitchFamily="2" charset="0"/>
              </a:rPr>
              <a:t> san </a:t>
            </a:r>
            <a:r>
              <a:rPr lang="en-US" sz="3200" dirty="0" err="1">
                <a:latin typeface="VNI-Avo" pitchFamily="2" charset="0"/>
              </a:rPr>
              <a:t>saùt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loø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reøn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ñoå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löûa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nhö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chôï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queâ</a:t>
            </a:r>
            <a:r>
              <a:rPr lang="en-US" sz="3200" dirty="0">
                <a:latin typeface="VNI-Avo" pitchFamily="2" charset="0"/>
              </a:rPr>
              <a:t>.    </a:t>
            </a:r>
            <a:r>
              <a:rPr lang="en-US" sz="3200" dirty="0" err="1">
                <a:latin typeface="VNI-Avo" pitchFamily="2" charset="0"/>
              </a:rPr>
              <a:t>Buùa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ñaäp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chaùt</a:t>
            </a:r>
            <a:r>
              <a:rPr lang="en-US" sz="3200" dirty="0">
                <a:latin typeface="VNI-Avo" pitchFamily="2" charset="0"/>
              </a:rPr>
              <a:t>.    </a:t>
            </a:r>
            <a:r>
              <a:rPr lang="en-US" sz="3200" dirty="0" err="1">
                <a:latin typeface="VNI-Avo" pitchFamily="2" charset="0"/>
              </a:rPr>
              <a:t>Beã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phì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phoø</a:t>
            </a:r>
            <a:r>
              <a:rPr lang="en-US" sz="3200" dirty="0">
                <a:latin typeface="VNI-Avo" pitchFamily="2" charset="0"/>
              </a:rPr>
              <a:t>.    </a:t>
            </a:r>
            <a:r>
              <a:rPr lang="en-US" sz="3200" dirty="0" err="1">
                <a:latin typeface="VNI-Avo" pitchFamily="2" charset="0"/>
              </a:rPr>
              <a:t>Löûa</a:t>
            </a:r>
            <a:r>
              <a:rPr lang="en-US" sz="3200" dirty="0">
                <a:latin typeface="VNI-Avo" pitchFamily="2" charset="0"/>
              </a:rPr>
              <a:t> than </a:t>
            </a:r>
            <a:r>
              <a:rPr lang="en-US" sz="3200" dirty="0" err="1">
                <a:latin typeface="VNI-Avo" pitchFamily="2" charset="0"/>
              </a:rPr>
              <a:t>kheùt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leït</a:t>
            </a:r>
            <a:r>
              <a:rPr lang="en-US" sz="3200" dirty="0">
                <a:latin typeface="VNI-Avo" pitchFamily="2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479196" y="547887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5250033" y="56005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3027187" y="1209511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470220" y="2792634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4828343" y="342449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1218226" y="4150441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  <p:sp>
        <p:nvSpPr>
          <p:cNvPr id="15" name="Oval 14"/>
          <p:cNvSpPr/>
          <p:nvPr/>
        </p:nvSpPr>
        <p:spPr>
          <a:xfrm>
            <a:off x="4761761" y="4150441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2165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86745" y="52809"/>
            <a:ext cx="362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Loø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Reøn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487" y="637584"/>
            <a:ext cx="89698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Bi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ôû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phoá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Loø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Reøn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Xöa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kia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caû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phoá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laøm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ngheà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reøn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Giôø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chæ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daêm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giöõ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ngheà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cuõ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	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Giöõa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phoá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xaù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san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saùt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loø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reøn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ñoå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nhö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ôû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chôï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queâ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Buùa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ñaäp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chan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chaùt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Beã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thôû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phì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phoø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than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kheùt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leït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84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2175</TotalTime>
  <Words>362</Words>
  <Application>Microsoft Office PowerPoint</Application>
  <PresentationFormat>On-screen Show (16:10)</PresentationFormat>
  <Paragraphs>84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SimSun</vt:lpstr>
      <vt:lpstr>.VnArial</vt:lpstr>
      <vt:lpstr>Comic Sans MS</vt:lpstr>
      <vt:lpstr>Arial</vt:lpstr>
      <vt:lpstr>.VnAvant</vt:lpstr>
      <vt:lpstr>VNI-Avo</vt:lpstr>
      <vt:lpstr>Calibri</vt:lpstr>
      <vt:lpstr>Arial Black</vt:lpstr>
      <vt:lpstr>VNI-Thufap2</vt:lpstr>
      <vt:lpstr>.VnTifani HeavyH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282</cp:revision>
  <dcterms:created xsi:type="dcterms:W3CDTF">2020-02-10T09:35:50Z</dcterms:created>
  <dcterms:modified xsi:type="dcterms:W3CDTF">2020-11-22T14:39:14Z</dcterms:modified>
</cp:coreProperties>
</file>