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ppt/media/audio4.wav" ContentType="audio/wav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media/audio9.wav" ContentType="audio/wav"/>
  <Override PartName="/ppt/media/audio10.wav" ContentType="audio/wav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sldIdLst>
    <p:sldId id="280" r:id="rId2"/>
    <p:sldId id="362" r:id="rId3"/>
    <p:sldId id="363" r:id="rId4"/>
    <p:sldId id="256" r:id="rId5"/>
    <p:sldId id="359" r:id="rId6"/>
    <p:sldId id="361" r:id="rId7"/>
    <p:sldId id="360" r:id="rId8"/>
    <p:sldId id="364" r:id="rId9"/>
    <p:sldId id="365" r:id="rId10"/>
    <p:sldId id="366" r:id="rId11"/>
    <p:sldId id="351" r:id="rId12"/>
    <p:sldId id="367" r:id="rId13"/>
    <p:sldId id="368" r:id="rId14"/>
    <p:sldId id="369" r:id="rId15"/>
    <p:sldId id="323" r:id="rId16"/>
    <p:sldId id="370" r:id="rId17"/>
    <p:sldId id="371" r:id="rId18"/>
    <p:sldId id="282" r:id="rId19"/>
    <p:sldId id="309" r:id="rId20"/>
    <p:sldId id="310" r:id="rId21"/>
    <p:sldId id="324" r:id="rId22"/>
    <p:sldId id="325" r:id="rId23"/>
    <p:sldId id="326" r:id="rId24"/>
    <p:sldId id="328" r:id="rId25"/>
    <p:sldId id="329" r:id="rId26"/>
    <p:sldId id="308" r:id="rId27"/>
  </p:sldIdLst>
  <p:sldSz cx="9144000" cy="5715000" type="screen16x10"/>
  <p:notesSz cx="6858000" cy="9144000"/>
  <p:embeddedFontLst>
    <p:embeddedFont>
      <p:font typeface="VNI-Thufap2"/>
      <p:regular r:id="rId29"/>
    </p:embeddedFont>
    <p:embeddedFont>
      <p:font typeface="宋体" panose="02010600030101010101" pitchFamily="2" charset="-122"/>
      <p:regular r:id="rId30"/>
    </p:embeddedFont>
    <p:embeddedFont>
      <p:font typeface=".VnArial" panose="020B7200000000000000" pitchFamily="34" charset="0"/>
      <p:regular r:id="rId31"/>
      <p:italic r:id="rId32"/>
      <p:boldItalic r:id="rId33"/>
    </p:embeddedFont>
    <p:embeddedFont>
      <p:font typeface="VNI-Avo" pitchFamily="2" charset="0"/>
      <p:regular r:id="rId34"/>
      <p:bold r:id="rId35"/>
      <p:italic r:id="rId36"/>
      <p:boldItalic r:id="rId37"/>
    </p:embeddedFont>
    <p:embeddedFont>
      <p:font typeface=".VnAvant" panose="020B720000000000000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.VnTifani Heavy" panose="020B720000000000000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Arial Black" panose="020B0A04020102020204" pitchFamily="34" charset="0"/>
      <p:bold r:id="rId51"/>
    </p:embeddedFont>
    <p:embeddedFont>
      <p:font typeface=".VnTifani HeavyH" panose="020B0604020202020204"/>
      <p:regular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en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et­.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21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24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slide" Target="slide26.xml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slide" Target="slide25.xml"/><Relationship Id="rId5" Type="http://schemas.openxmlformats.org/officeDocument/2006/relationships/image" Target="../media/image34.png"/><Relationship Id="rId15" Type="http://schemas.openxmlformats.org/officeDocument/2006/relationships/slide" Target="slide22.xml"/><Relationship Id="rId10" Type="http://schemas.openxmlformats.org/officeDocument/2006/relationships/image" Target="../media/image38.png"/><Relationship Id="rId19" Type="http://schemas.openxmlformats.org/officeDocument/2006/relationships/image" Target="../media/image44.gif"/><Relationship Id="rId4" Type="http://schemas.openxmlformats.org/officeDocument/2006/relationships/slide" Target="slide24.xml"/><Relationship Id="rId9" Type="http://schemas.openxmlformats.org/officeDocument/2006/relationships/image" Target="../media/image37.jpe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46.gif"/><Relationship Id="rId18" Type="http://schemas.openxmlformats.org/officeDocument/2006/relationships/image" Target="../media/image51.gif"/><Relationship Id="rId3" Type="http://schemas.openxmlformats.org/officeDocument/2006/relationships/tags" Target="../tags/tag6.xml"/><Relationship Id="rId21" Type="http://schemas.openxmlformats.org/officeDocument/2006/relationships/image" Target="../media/image54.png"/><Relationship Id="rId7" Type="http://schemas.openxmlformats.org/officeDocument/2006/relationships/audio" Target="../media/audio2.wav"/><Relationship Id="rId12" Type="http://schemas.openxmlformats.org/officeDocument/2006/relationships/hyperlink" Target="../My%20Documents/SONG/ATGT%20(khoi7)/vong3(khoi7).ppt" TargetMode="External"/><Relationship Id="rId17" Type="http://schemas.openxmlformats.org/officeDocument/2006/relationships/image" Target="../media/image50.gif"/><Relationship Id="rId2" Type="http://schemas.openxmlformats.org/officeDocument/2006/relationships/tags" Target="../tags/tag5.xml"/><Relationship Id="rId16" Type="http://schemas.openxmlformats.org/officeDocument/2006/relationships/image" Target="../media/image49.gif"/><Relationship Id="rId20" Type="http://schemas.openxmlformats.org/officeDocument/2006/relationships/image" Target="../media/image53.png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audio" Target="../media/audio8.wav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48.gif"/><Relationship Id="rId10" Type="http://schemas.openxmlformats.org/officeDocument/2006/relationships/audio" Target="../media/audio7.wav"/><Relationship Id="rId19" Type="http://schemas.openxmlformats.org/officeDocument/2006/relationships/image" Target="../media/image52.gif"/><Relationship Id="rId4" Type="http://schemas.openxmlformats.org/officeDocument/2006/relationships/slideLayout" Target="../slideLayouts/slideLayout1.xml"/><Relationship Id="rId9" Type="http://schemas.openxmlformats.org/officeDocument/2006/relationships/audio" Target="../media/audio3.wav"/><Relationship Id="rId14" Type="http://schemas.openxmlformats.org/officeDocument/2006/relationships/image" Target="../media/image47.gif"/><Relationship Id="rId22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8" Type="http://schemas.openxmlformats.org/officeDocument/2006/relationships/image" Target="../media/image47.gif"/><Relationship Id="rId26" Type="http://schemas.openxmlformats.org/officeDocument/2006/relationships/slide" Target="slide21.xml"/><Relationship Id="rId3" Type="http://schemas.openxmlformats.org/officeDocument/2006/relationships/tags" Target="../tags/tag9.xml"/><Relationship Id="rId21" Type="http://schemas.openxmlformats.org/officeDocument/2006/relationships/image" Target="../media/image50.gif"/><Relationship Id="rId7" Type="http://schemas.openxmlformats.org/officeDocument/2006/relationships/tags" Target="../tags/tag13.xml"/><Relationship Id="rId12" Type="http://schemas.openxmlformats.org/officeDocument/2006/relationships/audio" Target="../media/audio6.wav"/><Relationship Id="rId17" Type="http://schemas.openxmlformats.org/officeDocument/2006/relationships/image" Target="../media/image46.gif"/><Relationship Id="rId25" Type="http://schemas.openxmlformats.org/officeDocument/2006/relationships/image" Target="../media/image56.gif"/><Relationship Id="rId2" Type="http://schemas.openxmlformats.org/officeDocument/2006/relationships/tags" Target="../tags/tag8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49.gif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audio" Target="../media/audio2.wav"/><Relationship Id="rId24" Type="http://schemas.openxmlformats.org/officeDocument/2006/relationships/image" Target="../media/image55.gif"/><Relationship Id="rId5" Type="http://schemas.openxmlformats.org/officeDocument/2006/relationships/tags" Target="../tags/tag11.xml"/><Relationship Id="rId15" Type="http://schemas.openxmlformats.org/officeDocument/2006/relationships/audio" Target="../media/audio10.wav"/><Relationship Id="rId23" Type="http://schemas.openxmlformats.org/officeDocument/2006/relationships/image" Target="../media/image52.gif"/><Relationship Id="rId10" Type="http://schemas.openxmlformats.org/officeDocument/2006/relationships/audio" Target="../media/audio9.wav"/><Relationship Id="rId19" Type="http://schemas.openxmlformats.org/officeDocument/2006/relationships/image" Target="../media/image48.gif"/><Relationship Id="rId4" Type="http://schemas.openxmlformats.org/officeDocument/2006/relationships/tags" Target="../tags/tag10.xml"/><Relationship Id="rId9" Type="http://schemas.openxmlformats.org/officeDocument/2006/relationships/notesSlide" Target="../notesSlides/notesSlide6.xml"/><Relationship Id="rId14" Type="http://schemas.openxmlformats.org/officeDocument/2006/relationships/audio" Target="../media/audio8.wav"/><Relationship Id="rId22" Type="http://schemas.openxmlformats.org/officeDocument/2006/relationships/image" Target="../media/image5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7.wav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11" Type="http://schemas.openxmlformats.org/officeDocument/2006/relationships/slide" Target="slide21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6.wav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8" Type="http://schemas.openxmlformats.org/officeDocument/2006/relationships/image" Target="../media/image47.gif"/><Relationship Id="rId26" Type="http://schemas.openxmlformats.org/officeDocument/2006/relationships/slide" Target="slide21.xml"/><Relationship Id="rId3" Type="http://schemas.openxmlformats.org/officeDocument/2006/relationships/tags" Target="../tags/tag16.xml"/><Relationship Id="rId21" Type="http://schemas.openxmlformats.org/officeDocument/2006/relationships/image" Target="../media/image50.gif"/><Relationship Id="rId7" Type="http://schemas.openxmlformats.org/officeDocument/2006/relationships/tags" Target="../tags/tag20.xml"/><Relationship Id="rId12" Type="http://schemas.openxmlformats.org/officeDocument/2006/relationships/audio" Target="../media/audio6.wav"/><Relationship Id="rId17" Type="http://schemas.openxmlformats.org/officeDocument/2006/relationships/image" Target="../media/image46.gif"/><Relationship Id="rId25" Type="http://schemas.openxmlformats.org/officeDocument/2006/relationships/image" Target="../media/image56.gif"/><Relationship Id="rId2" Type="http://schemas.openxmlformats.org/officeDocument/2006/relationships/tags" Target="../tags/tag15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49.gif"/><Relationship Id="rId29" Type="http://schemas.openxmlformats.org/officeDocument/2006/relationships/image" Target="../media/image62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2.wav"/><Relationship Id="rId24" Type="http://schemas.openxmlformats.org/officeDocument/2006/relationships/image" Target="../media/image55.gif"/><Relationship Id="rId5" Type="http://schemas.openxmlformats.org/officeDocument/2006/relationships/tags" Target="../tags/tag18.xml"/><Relationship Id="rId15" Type="http://schemas.openxmlformats.org/officeDocument/2006/relationships/audio" Target="../media/audio10.wav"/><Relationship Id="rId23" Type="http://schemas.openxmlformats.org/officeDocument/2006/relationships/image" Target="../media/image52.gif"/><Relationship Id="rId28" Type="http://schemas.openxmlformats.org/officeDocument/2006/relationships/image" Target="../media/image61.jpeg"/><Relationship Id="rId10" Type="http://schemas.openxmlformats.org/officeDocument/2006/relationships/audio" Target="../media/audio9.wav"/><Relationship Id="rId19" Type="http://schemas.openxmlformats.org/officeDocument/2006/relationships/image" Target="../media/image48.gif"/><Relationship Id="rId4" Type="http://schemas.openxmlformats.org/officeDocument/2006/relationships/tags" Target="../tags/tag17.xml"/><Relationship Id="rId9" Type="http://schemas.openxmlformats.org/officeDocument/2006/relationships/notesSlide" Target="../notesSlides/notesSlide8.xml"/><Relationship Id="rId14" Type="http://schemas.openxmlformats.org/officeDocument/2006/relationships/audio" Target="../media/audio8.wav"/><Relationship Id="rId22" Type="http://schemas.openxmlformats.org/officeDocument/2006/relationships/image" Target="../media/image51.gif"/><Relationship Id="rId27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110</a:t>
            </a:r>
          </a:p>
        </p:txBody>
      </p:sp>
    </p:spTree>
    <p:extLst>
      <p:ext uri="{BB962C8B-B14F-4D97-AF65-F5344CB8AC3E}">
        <p14:creationId xmlns:p14="http://schemas.microsoft.com/office/powerpoint/2010/main" val="124292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trøng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629452"/>
            <a:ext cx="8667750" cy="381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17" y="4233503"/>
            <a:ext cx="850945" cy="1435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626" y="4220207"/>
            <a:ext cx="930721" cy="1422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98" y="4547837"/>
            <a:ext cx="1256473" cy="9839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89" y="4233503"/>
            <a:ext cx="1336250" cy="1409378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6416061" y="2510186"/>
            <a:ext cx="565311" cy="27655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316634" y="3196771"/>
            <a:ext cx="1796580" cy="25763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3" idx="0"/>
          </p:cNvCxnSpPr>
          <p:nvPr/>
        </p:nvCxnSpPr>
        <p:spPr>
          <a:xfrm>
            <a:off x="5109029" y="3657600"/>
            <a:ext cx="207606" cy="89023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934857" y="2510186"/>
            <a:ext cx="2046515" cy="68658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541486" y="2510186"/>
            <a:ext cx="1393371" cy="171002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481943" y="1686323"/>
            <a:ext cx="2849207" cy="139070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331150" y="1686323"/>
            <a:ext cx="1243821" cy="26534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2481943" y="1686323"/>
            <a:ext cx="1383265" cy="139070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2278743" y="2510186"/>
            <a:ext cx="580571" cy="182958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72" y="-31268"/>
            <a:ext cx="4127255" cy="5746268"/>
          </a:xfrm>
        </p:spPr>
      </p:pic>
    </p:spTree>
    <p:extLst>
      <p:ext uri="{BB962C8B-B14F-4D97-AF65-F5344CB8AC3E}">
        <p14:creationId xmlns:p14="http://schemas.microsoft.com/office/powerpoint/2010/main" val="3390760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0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5184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450068"/>
            <a:ext cx="7753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-e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101" y="301841"/>
            <a:ext cx="7876795" cy="443069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553"/>
            <a:ext cx="733101" cy="73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2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971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¬m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¬p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chuû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nhaät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09151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giaët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giuõ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611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gaät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guø</a:t>
            </a:r>
            <a:r>
              <a:rPr lang="en-US" dirty="0">
                <a:latin typeface="VNI-Avo" pitchFamily="2" charset="0"/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7728" y="298982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röûa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baùt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49679" y="2989821"/>
            <a:ext cx="2851952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röûa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maët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9115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ên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",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55850" y="2020631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Sên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067425" y="2095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Bồ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kết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42" name="Bevel 41"/>
          <p:cNvSpPr/>
          <p:nvPr>
            <p:custDataLst>
              <p:tags r:id="rId3"/>
            </p:custDataLst>
          </p:nvPr>
        </p:nvSpPr>
        <p:spPr>
          <a:xfrm>
            <a:off x="4036901" y="3316122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B. T</a:t>
            </a:r>
            <a:r>
              <a:rPr lang="vi-VN" sz="2400" b="1" dirty="0">
                <a:latin typeface="Arial" pitchFamily="34" charset="0"/>
                <a:cs typeface="Arial" pitchFamily="34" charset="0"/>
              </a:rPr>
              <a:t>ết nơ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5638801" y="1977692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Bến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xe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4060826" y="3076295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Rết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2187576" y="1995356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Bến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xe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52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êt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",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ªn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 Con </a:t>
            </a:r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thỏ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3898107" y="5076854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Sên</a:t>
            </a:r>
            <a:endParaRPr lang="vi-VN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Con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kiến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71" y="1270001"/>
            <a:ext cx="2406650" cy="151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03" y="3490855"/>
            <a:ext cx="1958428" cy="143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28" y="1703621"/>
            <a:ext cx="1797656" cy="101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8" r="-2116" b="41679"/>
          <a:stretch/>
        </p:blipFill>
        <p:spPr>
          <a:xfrm>
            <a:off x="340681" y="106532"/>
            <a:ext cx="7977695" cy="5504069"/>
          </a:xfrm>
        </p:spPr>
      </p:pic>
    </p:spTree>
    <p:extLst>
      <p:ext uri="{BB962C8B-B14F-4D97-AF65-F5344CB8AC3E}">
        <p14:creationId xmlns:p14="http://schemas.microsoft.com/office/powerpoint/2010/main" val="361886772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60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en - et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68" y="1993901"/>
            <a:ext cx="40671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92400" y="1285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60: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en - 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11" y="1209243"/>
            <a:ext cx="2753632" cy="2012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46" y="1076780"/>
            <a:ext cx="1188031" cy="2048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2113" y="3279320"/>
            <a:ext cx="30476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latin typeface=".VnAvant" pitchFamily="34" charset="0"/>
              </a:rPr>
              <a:t>xe</a:t>
            </a:r>
            <a:r>
              <a:rPr lang="en-US" sz="6600" b="1" dirty="0">
                <a:latin typeface=".VnAvant" pitchFamily="34" charset="0"/>
              </a:rPr>
              <a:t> b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8079" y="3221265"/>
            <a:ext cx="15023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latin typeface="VNI-Avo" pitchFamily="2" charset="0"/>
              </a:rPr>
              <a:t>v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eït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701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59" y="1252785"/>
            <a:ext cx="2753632" cy="20120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0861" y="3322862"/>
            <a:ext cx="30476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latin typeface=".VnAvant" pitchFamily="34" charset="0"/>
              </a:rPr>
              <a:t>xe</a:t>
            </a:r>
            <a:r>
              <a:rPr lang="en-US" sz="6600" b="1" dirty="0">
                <a:latin typeface=".VnAvant" pitchFamily="34" charset="0"/>
              </a:rPr>
              <a:t> b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en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92400" y="1285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60: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en - 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57114" y="2080734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en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4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320953" y="2694358"/>
            <a:ext cx="1013422" cy="1541099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16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512307" y="2653840"/>
            <a:ext cx="1013542" cy="1622011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76327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92400" y="12859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60: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en - et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98" y="1195657"/>
            <a:ext cx="1188031" cy="20483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57114" y="2080734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0000CC"/>
                </a:solidFill>
                <a:latin typeface="VNI-Avo" pitchFamily="2" charset="0"/>
              </a:rPr>
              <a:t>et</a:t>
            </a:r>
          </a:p>
        </p:txBody>
      </p:sp>
      <p:sp>
        <p:nvSpPr>
          <p:cNvPr id="13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320953" y="2694358"/>
            <a:ext cx="1013422" cy="1541099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512307" y="2653840"/>
            <a:ext cx="1013542" cy="1622011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0355" y="3105855"/>
            <a:ext cx="15023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latin typeface="VNI-Avo" pitchFamily="2" charset="0"/>
              </a:rPr>
              <a:t>v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eït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353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9812" y="35972"/>
            <a:ext cx="32656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en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- et­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82" y="1910579"/>
            <a:ext cx="2753632" cy="201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17" y="1778116"/>
            <a:ext cx="1188031" cy="20483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9484" y="3980656"/>
            <a:ext cx="30476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latin typeface=".VnAvant" pitchFamily="34" charset="0"/>
              </a:rPr>
              <a:t>xe</a:t>
            </a:r>
            <a:r>
              <a:rPr lang="en-US" sz="6600" b="1" dirty="0">
                <a:latin typeface=".VnAvant" pitchFamily="34" charset="0"/>
              </a:rPr>
              <a:t> b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95450" y="3922601"/>
            <a:ext cx="15023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latin typeface="VNI-Avo" pitchFamily="2" charset="0"/>
              </a:rPr>
              <a:t>v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eït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7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4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2168</TotalTime>
  <Words>479</Words>
  <Application>Microsoft Office PowerPoint</Application>
  <PresentationFormat>On-screen Show (16:10)</PresentationFormat>
  <Paragraphs>112</Paragraphs>
  <Slides>26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VNI-Thufap2</vt:lpstr>
      <vt:lpstr>宋体</vt:lpstr>
      <vt:lpstr>.VnArial</vt:lpstr>
      <vt:lpstr>VNI-Avo</vt:lpstr>
      <vt:lpstr>Times New Roman</vt:lpstr>
      <vt:lpstr>.VnAvant</vt:lpstr>
      <vt:lpstr>Comic Sans MS</vt:lpstr>
      <vt:lpstr>Arial</vt:lpstr>
      <vt:lpstr>.VnTifani Heavy</vt:lpstr>
      <vt:lpstr>Calibri</vt:lpstr>
      <vt:lpstr>Arial Black</vt:lpstr>
      <vt:lpstr>.VnTifani HeavyH</vt:lpstr>
      <vt:lpstr>Tahoma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282</cp:revision>
  <dcterms:created xsi:type="dcterms:W3CDTF">2020-02-10T09:35:50Z</dcterms:created>
  <dcterms:modified xsi:type="dcterms:W3CDTF">2020-11-22T14:31:44Z</dcterms:modified>
</cp:coreProperties>
</file>