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80" r:id="rId2"/>
    <p:sldId id="365" r:id="rId3"/>
    <p:sldId id="366" r:id="rId4"/>
    <p:sldId id="256" r:id="rId5"/>
    <p:sldId id="359" r:id="rId6"/>
    <p:sldId id="257" r:id="rId7"/>
    <p:sldId id="360" r:id="rId8"/>
    <p:sldId id="367" r:id="rId9"/>
    <p:sldId id="368" r:id="rId10"/>
    <p:sldId id="369" r:id="rId11"/>
    <p:sldId id="351" r:id="rId12"/>
    <p:sldId id="370" r:id="rId13"/>
    <p:sldId id="371" r:id="rId14"/>
    <p:sldId id="372" r:id="rId15"/>
    <p:sldId id="323" r:id="rId16"/>
    <p:sldId id="373" r:id="rId17"/>
    <p:sldId id="374" r:id="rId18"/>
    <p:sldId id="282" r:id="rId19"/>
    <p:sldId id="308" r:id="rId20"/>
  </p:sldIdLst>
  <p:sldSz cx="9144000" cy="5715000" type="screen16x10"/>
  <p:notesSz cx="6858000" cy="9144000"/>
  <p:embeddedFontLst>
    <p:embeddedFont>
      <p:font typeface=".VnArial" panose="020B7200000000000000" pitchFamily="34" charset="0"/>
      <p:regular r:id="rId22"/>
      <p:italic r:id="rId23"/>
      <p:boldItalic r:id="rId24"/>
    </p:embeddedFont>
    <p:embeddedFont>
      <p:font typeface="VNI-Thufap2"/>
      <p:regular r:id="rId25"/>
    </p:embeddedFont>
    <p:embeddedFont>
      <p:font typeface="VNI-Avo" pitchFamily="2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.VnTifani Heavy" panose="020B7200000000000000"/>
      <p:regular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.VnAvant" panose="020B7200000000000000"/>
      <p:regular r:id="rId37"/>
      <p:bold r:id="rId38"/>
      <p:italic r:id="rId39"/>
      <p:boldItalic r:id="rId40"/>
    </p:embeddedFont>
    <p:embeddedFont>
      <p:font typeface="宋体" panose="02010600030101010101" pitchFamily="2" charset="-122"/>
      <p:regular r:id="rId4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CCFF"/>
    <a:srgbClr val="99FFCC"/>
    <a:srgbClr val="FFFFCC"/>
    <a:srgbClr val="0000CC"/>
    <a:srgbClr val="006699"/>
    <a:srgbClr val="0066CC"/>
    <a:srgbClr val="CCFFCC"/>
    <a:srgbClr val="CCFF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4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108</a:t>
            </a:r>
          </a:p>
        </p:txBody>
      </p:sp>
    </p:spTree>
    <p:extLst>
      <p:ext uri="{BB962C8B-B14F-4D97-AF65-F5344CB8AC3E}">
        <p14:creationId xmlns:p14="http://schemas.microsoft.com/office/powerpoint/2010/main" val="225547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984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Sót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bãng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khung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thµnh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tróng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0" y="60779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1" y="754743"/>
            <a:ext cx="8410575" cy="44958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2946400" y="1886857"/>
            <a:ext cx="3599543" cy="111578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064000" y="2220686"/>
            <a:ext cx="2772229" cy="223520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836229" y="2220686"/>
            <a:ext cx="362857" cy="58057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965371" y="2373086"/>
            <a:ext cx="1386115" cy="176348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2177143" y="2373086"/>
            <a:ext cx="5021943" cy="163285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2177144" y="2373087"/>
            <a:ext cx="2119085" cy="42817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611086" y="2444750"/>
            <a:ext cx="566058" cy="143056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209" y="36146"/>
            <a:ext cx="3964618" cy="5519833"/>
          </a:xfrm>
        </p:spPr>
      </p:pic>
    </p:spTree>
    <p:extLst>
      <p:ext uri="{BB962C8B-B14F-4D97-AF65-F5344CB8AC3E}">
        <p14:creationId xmlns:p14="http://schemas.microsoft.com/office/powerpoint/2010/main" val="286363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74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6157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31" y="1377042"/>
            <a:ext cx="8066236" cy="157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ân-â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53" y="215284"/>
            <a:ext cx="8693540" cy="4890116"/>
          </a:xfrm>
        </p:spPr>
      </p:pic>
    </p:spTree>
    <p:extLst>
      <p:ext uri="{BB962C8B-B14F-4D97-AF65-F5344CB8AC3E}">
        <p14:creationId xmlns:p14="http://schemas.microsoft.com/office/powerpoint/2010/main" val="139795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9344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044576" y="1620401"/>
            <a:ext cx="7153273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©n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©t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NI-Avo" pitchFamily="2" charset="0"/>
              </a:rPr>
              <a:t>OÂn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giuùp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maù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09151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saép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côm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61103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daét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xe</a:t>
            </a:r>
            <a:r>
              <a:rPr lang="en-US" dirty="0">
                <a:latin typeface="VNI-Avo" pitchFamily="2" charset="0"/>
              </a:rPr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97728" y="298982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röûa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maët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49679" y="2989821"/>
            <a:ext cx="2851952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cho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gaø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aên</a:t>
            </a:r>
            <a:endParaRPr 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61184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9" r="1324" b="46416"/>
          <a:stretch/>
        </p:blipFill>
        <p:spPr>
          <a:xfrm>
            <a:off x="154251" y="97654"/>
            <a:ext cx="8977252" cy="5717220"/>
          </a:xfrm>
        </p:spPr>
      </p:pic>
    </p:spTree>
    <p:extLst>
      <p:ext uri="{BB962C8B-B14F-4D97-AF65-F5344CB8AC3E}">
        <p14:creationId xmlns:p14="http://schemas.microsoft.com/office/powerpoint/2010/main" val="168543547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030514" y="478973"/>
            <a:ext cx="7082971" cy="158205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59</a:t>
            </a:r>
          </a:p>
          <a:p>
            <a:pPr algn="ctr"/>
            <a:r>
              <a:rPr lang="en-US" sz="8000" b="1" dirty="0">
                <a:solidFill>
                  <a:srgbClr val="0000CC"/>
                </a:solidFill>
                <a:latin typeface=".VnAvant" pitchFamily="34" charset="0"/>
              </a:rPr>
              <a:t>©n  - ©t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64" y="2363108"/>
            <a:ext cx="3848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92400" y="1285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59: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©n - ©t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196" y="3730125"/>
            <a:ext cx="2319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.VnAvant" pitchFamily="34" charset="0"/>
              </a:rPr>
              <a:t>c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©n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69041" y="3733120"/>
            <a:ext cx="4203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.VnAvant" pitchFamily="34" charset="0"/>
              </a:rPr>
              <a:t>v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Ët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51" y="1221468"/>
            <a:ext cx="2952750" cy="2343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33" y="1221468"/>
            <a:ext cx="3848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99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92400" y="1285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59: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©n - ©t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6196" y="3730125"/>
            <a:ext cx="2319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.VnAvant" pitchFamily="34" charset="0"/>
              </a:rPr>
              <a:t>c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©n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51" y="1221468"/>
            <a:ext cx="2952750" cy="23431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57114" y="2080734"/>
            <a:ext cx="2772969" cy="87734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aân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5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5320953" y="2694358"/>
            <a:ext cx="1013422" cy="1541099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aâ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512307" y="2653840"/>
            <a:ext cx="1013542" cy="1622011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63372" y="1285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58: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¨n - ¨t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78" y="3577208"/>
            <a:ext cx="2733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.VnAvant" pitchFamily="34" charset="0"/>
              </a:rPr>
              <a:t>v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Ët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4" y="1221468"/>
            <a:ext cx="3525153" cy="23241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57114" y="2080734"/>
            <a:ext cx="2772969" cy="87734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aât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6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5320953" y="2694358"/>
            <a:ext cx="1013422" cy="1541099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aâ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512307" y="2653840"/>
            <a:ext cx="1013542" cy="1622011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290437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0565" y="4546594"/>
            <a:ext cx="395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VNI-Avo" pitchFamily="2" charset="0"/>
              </a:rPr>
              <a:t>c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aân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3471" y="4517926"/>
            <a:ext cx="3193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VNI-Avo" pitchFamily="2" charset="0"/>
              </a:rPr>
              <a:t>v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aät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1378" y="35972"/>
            <a:ext cx="33025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aân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 -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aât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­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36" y="1591238"/>
            <a:ext cx="2952750" cy="2343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471" y="1904831"/>
            <a:ext cx="3078395" cy="202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5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1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9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79" tmFilter="0, 0; 0.125,0.2665; 0.25,0.4; 0.375,0.465; 0.5,0.5;  0.625,0.535; 0.75,0.6; 0.875,0.7335; 1,1">
                                          <p:stCondLst>
                                            <p:cond delay="10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39" tmFilter="0, 0; 0.125,0.2665; 0.25,0.4; 0.375,0.465; 0.5,0.5;  0.625,0.535; 0.75,0.6; 0.875,0.7335; 1,1">
                                          <p:stCondLst>
                                            <p:cond delay="21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67" tmFilter="0, 0; 0.125,0.2665; 0.25,0.4; 0.375,0.465; 0.5,0.5;  0.625,0.535; 0.75,0.6; 0.875,0.7335; 1,1">
                                          <p:stCondLst>
                                            <p:cond delay="269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2">
                                          <p:stCondLst>
                                            <p:cond delay="10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70" decel="50000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2">
                                          <p:stCondLst>
                                            <p:cond delay="21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70" decel="50000">
                                          <p:stCondLst>
                                            <p:cond delay="21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2">
                                          <p:stCondLst>
                                            <p:cond delay="2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70" decel="50000">
                                          <p:stCondLst>
                                            <p:cond delay="27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2">
                                          <p:stCondLst>
                                            <p:cond delay="29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70" decel="50000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2470</TotalTime>
  <Words>208</Words>
  <Application>Microsoft Office PowerPoint</Application>
  <PresentationFormat>On-screen Show (16:10)</PresentationFormat>
  <Paragraphs>77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.VnArial</vt:lpstr>
      <vt:lpstr>VNI-Thufap2</vt:lpstr>
      <vt:lpstr>VNI-Avo</vt:lpstr>
      <vt:lpstr>Calibri</vt:lpstr>
      <vt:lpstr>.VnTifani Heavy</vt:lpstr>
      <vt:lpstr>Tahoma</vt:lpstr>
      <vt:lpstr>.VnAvant</vt:lpstr>
      <vt:lpstr>宋体</vt:lpstr>
      <vt:lpstr>Times New Roman</vt:lpstr>
      <vt:lpstr>Office Theme</vt:lpstr>
      <vt:lpstr>PowerPoint Presentation</vt:lpstr>
      <vt:lpstr>OÂn baøi cuõ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311</cp:revision>
  <dcterms:created xsi:type="dcterms:W3CDTF">2020-02-10T09:35:50Z</dcterms:created>
  <dcterms:modified xsi:type="dcterms:W3CDTF">2020-11-22T14:14:41Z</dcterms:modified>
</cp:coreProperties>
</file>