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80" r:id="rId2"/>
    <p:sldId id="256" r:id="rId3"/>
    <p:sldId id="337" r:id="rId4"/>
    <p:sldId id="358" r:id="rId5"/>
    <p:sldId id="363" r:id="rId6"/>
    <p:sldId id="308" r:id="rId7"/>
  </p:sldIdLst>
  <p:sldSz cx="9144000" cy="5715000" type="screen16x10"/>
  <p:notesSz cx="6858000" cy="9144000"/>
  <p:embeddedFontLst>
    <p:embeddedFont>
      <p:font typeface=".VnAvant" panose="020B7200000000000000"/>
      <p:regular r:id="rId9"/>
      <p:bold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Arial Black" panose="020B0A04020102020204" pitchFamily="34" charset="0"/>
      <p:bold r:id="rId18"/>
    </p:embeddedFont>
    <p:embeddedFont>
      <p:font typeface="宋体" panose="02010600030101010101" pitchFamily="2" charset="-122"/>
      <p:regular r:id="rId19"/>
    </p:embeddedFont>
    <p:embeddedFont>
      <p:font typeface="VNI-Thufap2"/>
      <p:regular r:id="rId2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99"/>
    <a:srgbClr val="0066CC"/>
    <a:srgbClr val="CCFFCC"/>
    <a:srgbClr val="99FFCC"/>
    <a:srgbClr val="FF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3" Type="http://schemas.openxmlformats.org/officeDocument/2006/relationships/tags" Target="../tags/tag3.xml"/><Relationship Id="rId7" Type="http://schemas.openxmlformats.org/officeDocument/2006/relationships/audio" Target="../media/audio2.wav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tags" Target="../tags/tag2.xml"/><Relationship Id="rId16" Type="http://schemas.openxmlformats.org/officeDocument/2006/relationships/image" Target="../media/image16.gif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5.gif"/><Relationship Id="rId10" Type="http://schemas.openxmlformats.org/officeDocument/2006/relationships/audio" Target="../media/audio5.wav"/><Relationship Id="rId19" Type="http://schemas.openxmlformats.org/officeDocument/2006/relationships/image" Target="../media/image19.gif"/><Relationship Id="rId4" Type="http://schemas.openxmlformats.org/officeDocument/2006/relationships/slideLayout" Target="../slideLayouts/slideLayout1.xml"/><Relationship Id="rId9" Type="http://schemas.openxmlformats.org/officeDocument/2006/relationships/audio" Target="../media/audio4.wav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30514" y="478973"/>
            <a:ext cx="7082971" cy="158205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55</a:t>
            </a:r>
          </a:p>
          <a:p>
            <a:pPr algn="ctr"/>
            <a:r>
              <a:rPr lang="en-US" sz="8000" b="1" dirty="0">
                <a:solidFill>
                  <a:srgbClr val="0000CC"/>
                </a:solidFill>
                <a:latin typeface=".VnAvant" pitchFamily="34" charset="0"/>
              </a:rPr>
              <a:t>an  - at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60" y="2157188"/>
            <a:ext cx="3215595" cy="239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" y="0"/>
            <a:ext cx="9144000" cy="63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17713" y="827314"/>
            <a:ext cx="2692401" cy="870857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giµn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mưíp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96766" y="776513"/>
            <a:ext cx="2661770" cy="921658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th¬m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ng¸t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35900" y="812800"/>
            <a:ext cx="2430723" cy="88537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l¾m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h«m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9827" y="2213429"/>
            <a:ext cx="2506119" cy="936172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Õm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nô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0184" y="2213432"/>
            <a:ext cx="2764217" cy="93617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khe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khÏ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h¸t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71654" y="2227945"/>
            <a:ext cx="2325595" cy="878114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tô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häp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96766" y="3730178"/>
            <a:ext cx="2784128" cy="95793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sím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¶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00B05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1" y="1018547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2347680" y="3808009"/>
            <a:ext cx="6215753" cy="716414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¨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®ã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giµn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mưíp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chËm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ra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¶</a:t>
            </a:r>
          </a:p>
        </p:txBody>
      </p:sp>
      <p:sp>
        <p:nvSpPr>
          <p:cNvPr id="47" name="Flowchart: Terminator 46"/>
          <p:cNvSpPr/>
          <p:nvPr>
            <p:custDataLst>
              <p:tags r:id="rId2"/>
            </p:custDataLst>
          </p:nvPr>
        </p:nvSpPr>
        <p:spPr>
          <a:xfrm>
            <a:off x="2318654" y="1955730"/>
            <a:ext cx="6244779" cy="700385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Giµn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mưíp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th¬m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ng¸t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5" y="4408756"/>
            <a:ext cx="1344384" cy="861148"/>
          </a:xfrm>
          <a:prstGeom prst="rect">
            <a:avLst/>
          </a:prstGeom>
        </p:spPr>
      </p:pic>
      <p:sp>
        <p:nvSpPr>
          <p:cNvPr id="41" name="Flowchart: Terminator 40"/>
          <p:cNvSpPr/>
          <p:nvPr>
            <p:custDataLst>
              <p:tags r:id="rId3"/>
            </p:custDataLst>
          </p:nvPr>
        </p:nvSpPr>
        <p:spPr>
          <a:xfrm>
            <a:off x="2318653" y="2857879"/>
            <a:ext cx="6248134" cy="700385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Hµ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khÏ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h¸t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giµn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mưíp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nghe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42629" y="-232229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.VnAvant" pitchFamily="34" charset="0"/>
              </a:rPr>
              <a:t>¨</a:t>
            </a:r>
          </a:p>
        </p:txBody>
      </p:sp>
    </p:spTree>
    <p:extLst>
      <p:ext uri="{BB962C8B-B14F-4D97-AF65-F5344CB8AC3E}">
        <p14:creationId xmlns:p14="http://schemas.microsoft.com/office/powerpoint/2010/main" val="426896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</TotalTime>
  <Words>89</Words>
  <Application>Microsoft Office PowerPoint</Application>
  <PresentationFormat>On-screen Show (16:10)</PresentationFormat>
  <Paragraphs>26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.VnAvant</vt:lpstr>
      <vt:lpstr>Calibri</vt:lpstr>
      <vt:lpstr>Tahoma</vt:lpstr>
      <vt:lpstr>Arial Black</vt:lpstr>
      <vt:lpstr>宋体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298</cp:revision>
  <dcterms:created xsi:type="dcterms:W3CDTF">2020-02-10T09:35:50Z</dcterms:created>
  <dcterms:modified xsi:type="dcterms:W3CDTF">2020-11-22T13:08:14Z</dcterms:modified>
</cp:coreProperties>
</file>