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37" r:id="rId4"/>
    <p:sldId id="358" r:id="rId5"/>
    <p:sldId id="345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宋体" panose="02010600030101010101" pitchFamily="2" charset="-122"/>
      <p:regular r:id="rId15"/>
    </p:embeddedFont>
    <p:embeddedFont>
      <p:font typeface=".VnAvant" panose="020B7200000000000000"/>
      <p:regular r:id="rId16"/>
      <p:bold r:id="rId17"/>
      <p: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2" y="1996394"/>
            <a:ext cx="3426732" cy="27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bµ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mua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nÖm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v×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nÖm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cò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tưíp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ra.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§ªm ®ã.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«m bµ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Bµ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: “BÐ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¸!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nh­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®á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ưîm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972" y="248194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5" y="2851275"/>
            <a:ext cx="3013529" cy="27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508000" y="827314"/>
            <a:ext cx="2075541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mïa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4196" y="776513"/>
            <a:ext cx="2276716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nÖm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735518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tưíp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910" y="2242457"/>
            <a:ext cx="1833607" cy="812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«m bµ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6297" y="2271487"/>
            <a:ext cx="2358885" cy="7692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8" y="2271487"/>
            <a:ext cx="2325595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löa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5415" y="3730178"/>
            <a:ext cx="2327355" cy="8128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®á ®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ưîm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39" y="1364331"/>
            <a:ext cx="1874356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MÑ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3396" y="2888331"/>
            <a:ext cx="1894099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Mi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22060" y="1306273"/>
            <a:ext cx="4876800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«m bµ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ngñ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®Ó ñ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bµ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22060" y="2859301"/>
            <a:ext cx="4876799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mua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bµ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2017495" y="1748966"/>
            <a:ext cx="2104565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2017495" y="1698165"/>
            <a:ext cx="2104565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97</Words>
  <Application>Microsoft Office PowerPoint</Application>
  <PresentationFormat>On-screen Show (16:10)</PresentationFormat>
  <Paragraphs>30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宋体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288</cp:revision>
  <dcterms:created xsi:type="dcterms:W3CDTF">2020-02-10T09:35:50Z</dcterms:created>
  <dcterms:modified xsi:type="dcterms:W3CDTF">2020-11-22T13:06:13Z</dcterms:modified>
</cp:coreProperties>
</file>