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257" r:id="rId5"/>
    <p:sldId id="360" r:id="rId6"/>
    <p:sldId id="351" r:id="rId7"/>
    <p:sldId id="282" r:id="rId8"/>
    <p:sldId id="323" r:id="rId9"/>
    <p:sldId id="308" r:id="rId10"/>
  </p:sldIdLst>
  <p:sldSz cx="9144000" cy="5715000" type="screen16x10"/>
  <p:notesSz cx="6858000" cy="9144000"/>
  <p:embeddedFontLst>
    <p:embeddedFont>
      <p:font typeface=".VnTifani Heavy" panose="020B720000000000000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.VnAvant" panose="020B7200000000000000"/>
      <p:regular r:id="rId19"/>
      <p:bold r:id="rId20"/>
      <p:italic r:id="rId21"/>
    </p:embeddedFont>
    <p:embeddedFont>
      <p:font typeface="宋体" panose="02010600030101010101" pitchFamily="2" charset="-122"/>
      <p:regular r:id="rId22"/>
    </p:embeddedFont>
    <p:embeddedFont>
      <p:font typeface="VNI-Thufap2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ươm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ươp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2" y="1996394"/>
            <a:ext cx="3426732" cy="27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7" y="1357765"/>
            <a:ext cx="2876550" cy="244792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76" y="1318306"/>
            <a:ext cx="3514725" cy="24003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5967" y="3800086"/>
            <a:ext cx="420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ướm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2583" y="3791176"/>
            <a:ext cx="420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ưíp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0914" y="10989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bướm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2430" y="1597740"/>
            <a:ext cx="4220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¸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ươ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mờ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ươm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ươm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bươm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s¾c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bưím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bươm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bướm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6900" y="3401414"/>
            <a:ext cx="3523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bươm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bướm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7" y="1415821"/>
            <a:ext cx="2876550" cy="244792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45967" y="3858142"/>
            <a:ext cx="420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ướm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0914" y="10989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mướp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2430" y="1597740"/>
            <a:ext cx="4220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¸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ươ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pờ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ươp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mờ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ươp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mươp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s¾c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mưíp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qña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mướp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6899" y="3401414"/>
            <a:ext cx="3349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mướp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6" y="1171556"/>
            <a:ext cx="3514725" cy="24003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17719" y="3644426"/>
            <a:ext cx="396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ưíp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737281"/>
            <a:ext cx="8543925" cy="41243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14286" y="1524000"/>
            <a:ext cx="1146628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60914" y="2264229"/>
            <a:ext cx="152400" cy="1640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60914" y="1524000"/>
            <a:ext cx="1661886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79886" y="2264229"/>
            <a:ext cx="304800" cy="1640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284686" y="1524000"/>
            <a:ext cx="1030514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ươp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1349375"/>
            <a:ext cx="83439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294</Words>
  <Application>Microsoft Office PowerPoint</Application>
  <PresentationFormat>On-screen Show (16:10)</PresentationFormat>
  <Paragraphs>68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.VnTifani Heavy</vt:lpstr>
      <vt:lpstr>Calibri</vt:lpstr>
      <vt:lpstr>Tahoma</vt:lpstr>
      <vt:lpstr>.VnAvant</vt:lpstr>
      <vt:lpstr>宋体</vt:lpstr>
      <vt:lpstr>VNI-Thufap2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288</cp:revision>
  <dcterms:created xsi:type="dcterms:W3CDTF">2020-02-10T09:35:50Z</dcterms:created>
  <dcterms:modified xsi:type="dcterms:W3CDTF">2020-11-22T13:05:53Z</dcterms:modified>
</cp:coreProperties>
</file>