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256" r:id="rId3"/>
    <p:sldId id="372" r:id="rId4"/>
    <p:sldId id="337" r:id="rId5"/>
    <p:sldId id="369" r:id="rId6"/>
    <p:sldId id="358" r:id="rId7"/>
    <p:sldId id="370" r:id="rId8"/>
    <p:sldId id="368" r:id="rId9"/>
    <p:sldId id="371" r:id="rId10"/>
    <p:sldId id="345" r:id="rId11"/>
    <p:sldId id="373" r:id="rId12"/>
    <p:sldId id="363" r:id="rId13"/>
    <p:sldId id="364" r:id="rId14"/>
    <p:sldId id="365" r:id="rId15"/>
    <p:sldId id="366" r:id="rId16"/>
    <p:sldId id="367" r:id="rId17"/>
    <p:sldId id="308" r:id="rId18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.VnArial" panose="020B7200000000000000" pitchFamily="34" charset="0"/>
      <p:regular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VNI-Avo" pitchFamily="2" charset="0"/>
      <p:regular r:id="rId29"/>
      <p:bold r:id="rId30"/>
      <p:italic r:id="rId31"/>
      <p:boldItalic r:id="rId32"/>
    </p:embeddedFont>
    <p:embeddedFont>
      <p:font typeface="SimSun" panose="02010600030101010101" pitchFamily="2" charset="-122"/>
      <p:regular r:id="rId33"/>
    </p:embeddedFont>
    <p:embeddedFont>
      <p:font typeface="VNI-Thufap2"/>
      <p:regular r:id="rId34"/>
    </p:embeddedFont>
    <p:embeddedFont>
      <p:font typeface=".VnAvant" panose="020B7200000000000000"/>
      <p:regular r:id="rId35"/>
      <p:bold r:id="rId36"/>
      <p:italic r:id="rId37"/>
      <p:boldItalic r:id="rId3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16/11/2020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gif"/><Relationship Id="rId12" Type="http://schemas.openxmlformats.org/officeDocument/2006/relationships/image" Target="../media/image29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3.gif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7.gif"/><Relationship Id="rId18" Type="http://schemas.openxmlformats.org/officeDocument/2006/relationships/image" Target="../media/image40.jpe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6.gif"/><Relationship Id="rId17" Type="http://schemas.openxmlformats.org/officeDocument/2006/relationships/image" Target="../media/image39.gif"/><Relationship Id="rId2" Type="http://schemas.openxmlformats.org/officeDocument/2006/relationships/audio" Target="../media/audio2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24.gif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7.gif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36.gif"/><Relationship Id="rId17" Type="http://schemas.openxmlformats.org/officeDocument/2006/relationships/image" Target="../media/image41.gif"/><Relationship Id="rId2" Type="http://schemas.openxmlformats.org/officeDocument/2006/relationships/audio" Target="../media/audio2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35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4.gif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2741" y="180687"/>
            <a:ext cx="652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ghÐp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óng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81755" y="1364331"/>
            <a:ext cx="1874356" cy="7692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LcParenR"/>
            </a:pP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Hµ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2012" y="2888331"/>
            <a:ext cx="1894099" cy="7837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b) Bµ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42"/>
            <a:ext cx="1596570" cy="102268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079995" y="1306273"/>
            <a:ext cx="3425367" cy="783784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1) ng¾m Hµ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tñm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tØm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79995" y="2859301"/>
            <a:ext cx="3425367" cy="783784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2)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ch¨m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chØ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gióp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bµ</a:t>
            </a:r>
          </a:p>
        </p:txBody>
      </p:sp>
      <p:cxnSp>
        <p:nvCxnSpPr>
          <p:cNvPr id="4" name="Straight Arrow Connector 3"/>
          <p:cNvCxnSpPr>
            <a:stCxn id="2" idx="3"/>
            <a:endCxn id="7" idx="1"/>
          </p:cNvCxnSpPr>
          <p:nvPr/>
        </p:nvCxnSpPr>
        <p:spPr>
          <a:xfrm>
            <a:off x="2656111" y="1748966"/>
            <a:ext cx="2423884" cy="15022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4" idx="3"/>
            <a:endCxn id="6" idx="1"/>
          </p:cNvCxnSpPr>
          <p:nvPr/>
        </p:nvCxnSpPr>
        <p:spPr>
          <a:xfrm flipV="1">
            <a:off x="2656111" y="1698165"/>
            <a:ext cx="2423884" cy="1582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00" y="55253"/>
            <a:ext cx="4352624" cy="6060042"/>
          </a:xfrm>
        </p:spPr>
      </p:pic>
    </p:spTree>
    <p:extLst>
      <p:ext uri="{BB962C8B-B14F-4D97-AF65-F5344CB8AC3E}">
        <p14:creationId xmlns:p14="http://schemas.microsoft.com/office/powerpoint/2010/main" val="4038313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83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96359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tiếng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“um"</a:t>
            </a: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087778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Ch¨m</a:t>
            </a:r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chó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B. Um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tïm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0495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Bóp</a:t>
            </a:r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chÌ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XÕp</a:t>
            </a:r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 ®å</a:t>
            </a:r>
          </a:p>
        </p:txBody>
      </p:sp>
    </p:spTree>
    <p:extLst>
      <p:ext uri="{BB962C8B-B14F-4D97-AF65-F5344CB8AC3E}">
        <p14:creationId xmlns:p14="http://schemas.microsoft.com/office/powerpoint/2010/main" val="25398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tiếng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“up"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Bóp</a:t>
            </a:r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chÌ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Chïm</a:t>
            </a:r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nho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Tñm</a:t>
            </a:r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tØm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Mïm</a:t>
            </a:r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mÜm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52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um - up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62" y="2246993"/>
            <a:ext cx="18954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56" y="79974"/>
            <a:ext cx="4145871" cy="5772186"/>
          </a:xfrm>
        </p:spPr>
      </p:pic>
    </p:spTree>
    <p:extLst>
      <p:ext uri="{BB962C8B-B14F-4D97-AF65-F5344CB8AC3E}">
        <p14:creationId xmlns:p14="http://schemas.microsoft.com/office/powerpoint/2010/main" val="1866709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91" y="2495090"/>
            <a:ext cx="4135438" cy="3182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Bµ vµ Hµ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088" y="631374"/>
            <a:ext cx="89698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	Hµ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nhá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mµ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ch¨m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. Hµ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bµ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®å ë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tñ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. Hµ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nhæ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®¸m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cá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um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tïm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ë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ngâ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h«m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Hµ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bµ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ch÷a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ũ</a:t>
            </a:r>
            <a:r>
              <a:rPr lang="en-US" sz="28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bóp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bª. Ng¾m Hµ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ch¨m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chó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ưa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qua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lç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kim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bµ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tñm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tØm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: “Hµ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bµ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ngé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¸!”.</a:t>
            </a:r>
          </a:p>
        </p:txBody>
      </p:sp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427324"/>
            <a:ext cx="89698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.VnAvant" pitchFamily="34" charset="0"/>
              </a:rPr>
              <a:t>	Hµ </a:t>
            </a:r>
            <a:r>
              <a:rPr lang="en-US" sz="3200" dirty="0" err="1">
                <a:latin typeface=".VnAvant" pitchFamily="34" charset="0"/>
              </a:rPr>
              <a:t>nhá</a:t>
            </a:r>
            <a:r>
              <a:rPr lang="en-US" sz="3200" dirty="0">
                <a:latin typeface=".VnAvant" pitchFamily="34" charset="0"/>
              </a:rPr>
              <a:t> mµ </a:t>
            </a:r>
            <a:r>
              <a:rPr lang="en-US" sz="3200" dirty="0" err="1">
                <a:latin typeface=".VnAvant" pitchFamily="34" charset="0"/>
              </a:rPr>
              <a:t>ch¨m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chØ</a:t>
            </a:r>
            <a:r>
              <a:rPr lang="en-US" sz="3200" dirty="0">
                <a:latin typeface=".VnAvant" pitchFamily="34" charset="0"/>
              </a:rPr>
              <a:t>. Hµ </a:t>
            </a:r>
            <a:r>
              <a:rPr lang="en-US" sz="3200" dirty="0" err="1">
                <a:latin typeface=".VnAvant" pitchFamily="34" charset="0"/>
              </a:rPr>
              <a:t>gióp</a:t>
            </a:r>
            <a:r>
              <a:rPr lang="en-US" sz="3200" dirty="0">
                <a:latin typeface=".VnAvant" pitchFamily="34" charset="0"/>
              </a:rPr>
              <a:t> bµ </a:t>
            </a:r>
            <a:r>
              <a:rPr lang="en-US" sz="3200" dirty="0" err="1">
                <a:latin typeface=".VnAvant" pitchFamily="34" charset="0"/>
              </a:rPr>
              <a:t>xÕp</a:t>
            </a:r>
            <a:r>
              <a:rPr lang="en-US" sz="3200" dirty="0">
                <a:latin typeface=".VnAvant" pitchFamily="34" charset="0"/>
              </a:rPr>
              <a:t> ®å ë </a:t>
            </a:r>
            <a:r>
              <a:rPr lang="en-US" sz="3200" dirty="0" err="1">
                <a:latin typeface=".VnAvant" pitchFamily="34" charset="0"/>
              </a:rPr>
              <a:t>tñ</a:t>
            </a:r>
            <a:r>
              <a:rPr lang="en-US" sz="3200" dirty="0">
                <a:latin typeface=".VnAvant" pitchFamily="34" charset="0"/>
              </a:rPr>
              <a:t>. Hµ </a:t>
            </a:r>
            <a:r>
              <a:rPr lang="en-US" sz="3200" dirty="0" err="1">
                <a:latin typeface=".VnAvant" pitchFamily="34" charset="0"/>
              </a:rPr>
              <a:t>nhæ</a:t>
            </a:r>
            <a:r>
              <a:rPr lang="en-US" sz="3200" dirty="0">
                <a:latin typeface=".VnAvant" pitchFamily="34" charset="0"/>
              </a:rPr>
              <a:t> ®¸m </a:t>
            </a:r>
            <a:r>
              <a:rPr lang="en-US" sz="3200" dirty="0" err="1">
                <a:latin typeface=".VnAvant" pitchFamily="34" charset="0"/>
              </a:rPr>
              <a:t>cá</a:t>
            </a:r>
            <a:r>
              <a:rPr lang="en-US" sz="3200" dirty="0">
                <a:latin typeface=".VnAvant" pitchFamily="34" charset="0"/>
              </a:rPr>
              <a:t> um </a:t>
            </a:r>
            <a:r>
              <a:rPr lang="en-US" sz="3200" dirty="0" err="1">
                <a:latin typeface=".VnAvant" pitchFamily="34" charset="0"/>
              </a:rPr>
              <a:t>tïm</a:t>
            </a:r>
            <a:r>
              <a:rPr lang="en-US" sz="3200" dirty="0">
                <a:latin typeface=".VnAvant" pitchFamily="34" charset="0"/>
              </a:rPr>
              <a:t> ë </a:t>
            </a:r>
            <a:r>
              <a:rPr lang="en-US" sz="3200" dirty="0" err="1">
                <a:latin typeface=".VnAvant" pitchFamily="34" charset="0"/>
              </a:rPr>
              <a:t>ngâ</a:t>
            </a:r>
            <a:r>
              <a:rPr lang="en-US" sz="3200" dirty="0">
                <a:latin typeface=".VnAvant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.VnAvant" pitchFamily="34" charset="0"/>
              </a:rPr>
              <a:t>	</a:t>
            </a:r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h«m</a:t>
            </a:r>
            <a:r>
              <a:rPr lang="en-US" sz="3200" dirty="0">
                <a:latin typeface=".VnAvant" pitchFamily="34" charset="0"/>
              </a:rPr>
              <a:t>, Hµ </a:t>
            </a:r>
            <a:r>
              <a:rPr lang="en-US" sz="3200" dirty="0" err="1">
                <a:latin typeface=".VnAvant" pitchFamily="34" charset="0"/>
              </a:rPr>
              <a:t>gióp</a:t>
            </a:r>
            <a:r>
              <a:rPr lang="en-US" sz="3200" dirty="0">
                <a:latin typeface=".VnAvant" pitchFamily="34" charset="0"/>
              </a:rPr>
              <a:t> bµ </a:t>
            </a:r>
            <a:r>
              <a:rPr lang="en-US" sz="3200" dirty="0" err="1">
                <a:latin typeface=".VnAvant" pitchFamily="34" charset="0"/>
              </a:rPr>
              <a:t>ch÷a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m</a:t>
            </a:r>
            <a:r>
              <a:rPr lang="en-US" sz="3200" dirty="0" err="1">
                <a:latin typeface="VNI-Avo" pitchFamily="2" charset="0"/>
              </a:rPr>
              <a:t>uõ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bóp</a:t>
            </a:r>
            <a:r>
              <a:rPr lang="en-US" sz="3200" dirty="0">
                <a:latin typeface=".VnAvant" pitchFamily="34" charset="0"/>
              </a:rPr>
              <a:t> bª. Ng¾m Hµ </a:t>
            </a:r>
            <a:r>
              <a:rPr lang="en-US" sz="3200" dirty="0" err="1">
                <a:latin typeface=".VnAvant" pitchFamily="34" charset="0"/>
              </a:rPr>
              <a:t>ch¨m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chó</a:t>
            </a:r>
            <a:r>
              <a:rPr lang="en-US" sz="3200" dirty="0">
                <a:latin typeface=".VnAvant" pitchFamily="34" charset="0"/>
              </a:rPr>
              <a:t> ®</a:t>
            </a:r>
            <a:r>
              <a:rPr lang="en-US" sz="3200" dirty="0" err="1">
                <a:latin typeface="VNI-Avo" pitchFamily="2" charset="0"/>
              </a:rPr>
              <a:t>ö</a:t>
            </a:r>
            <a:r>
              <a:rPr lang="en-US" sz="3200" dirty="0" err="1">
                <a:latin typeface=".VnAvant" pitchFamily="34" charset="0"/>
              </a:rPr>
              <a:t>a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chØ</a:t>
            </a:r>
            <a:r>
              <a:rPr lang="en-US" sz="3200" dirty="0">
                <a:latin typeface=".VnAvant" pitchFamily="34" charset="0"/>
              </a:rPr>
              <a:t> qua </a:t>
            </a:r>
            <a:r>
              <a:rPr lang="en-US" sz="3200" dirty="0" err="1">
                <a:latin typeface=".VnAvant" pitchFamily="34" charset="0"/>
              </a:rPr>
              <a:t>lç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kim</a:t>
            </a:r>
            <a:r>
              <a:rPr lang="en-US" sz="3200" dirty="0">
                <a:latin typeface=".VnAvant" pitchFamily="34" charset="0"/>
              </a:rPr>
              <a:t>, bµ </a:t>
            </a:r>
            <a:r>
              <a:rPr lang="en-US" sz="3200" dirty="0" err="1">
                <a:latin typeface=".VnAvant" pitchFamily="34" charset="0"/>
              </a:rPr>
              <a:t>tñm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tØm</a:t>
            </a:r>
            <a:r>
              <a:rPr lang="en-US" sz="3200" dirty="0">
                <a:latin typeface=".VnAvant" pitchFamily="34" charset="0"/>
              </a:rPr>
              <a:t>: “Hµ </a:t>
            </a:r>
            <a:r>
              <a:rPr lang="en-US" sz="3200" dirty="0" err="1">
                <a:latin typeface=".VnAvant" pitchFamily="34" charset="0"/>
              </a:rPr>
              <a:t>cña</a:t>
            </a:r>
            <a:r>
              <a:rPr lang="en-US" sz="3200" dirty="0">
                <a:latin typeface=".VnAvant" pitchFamily="34" charset="0"/>
              </a:rPr>
              <a:t> bµ </a:t>
            </a:r>
            <a:r>
              <a:rPr lang="en-US" sz="3200" dirty="0" err="1">
                <a:latin typeface=".VnAvant" pitchFamily="34" charset="0"/>
              </a:rPr>
              <a:t>ngé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qu</a:t>
            </a:r>
            <a:r>
              <a:rPr lang="en-US" sz="3200" dirty="0">
                <a:latin typeface=".VnAvant" pitchFamily="34" charset="0"/>
              </a:rPr>
              <a:t>¸!”.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013165" y="1831878"/>
            <a:ext cx="15474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ounded Rectangle 11"/>
          <p:cNvSpPr/>
          <p:nvPr/>
        </p:nvSpPr>
        <p:spPr>
          <a:xfrm>
            <a:off x="1007872" y="4408940"/>
            <a:ext cx="7157287" cy="11901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um</a:t>
            </a:r>
            <a:r>
              <a:rPr lang="en-US" sz="44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VNI-Avo" pitchFamily="2" charset="0"/>
              </a:rPr>
              <a:t>t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uøm</a:t>
            </a:r>
            <a:r>
              <a:rPr lang="en-US" sz="4400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rgbClr val="0000CC"/>
                </a:solidFill>
                <a:latin typeface="VNI-Avo" pitchFamily="2" charset="0"/>
              </a:rPr>
              <a:t>t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uûm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,</a:t>
            </a:r>
            <a:r>
              <a:rPr lang="en-US" sz="44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VNI-Avo" pitchFamily="2" charset="0"/>
              </a:rPr>
              <a:t>gi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uùp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rgbClr val="0000CC"/>
                </a:solidFill>
                <a:latin typeface="VNI-Avo" pitchFamily="2" charset="0"/>
              </a:rPr>
              <a:t>b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uùp</a:t>
            </a:r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315377" y="2630868"/>
            <a:ext cx="10790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103015" y="2630868"/>
            <a:ext cx="7737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6372" y="4086806"/>
            <a:ext cx="8549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Bµ vµ Hµ </a:t>
            </a:r>
          </a:p>
        </p:txBody>
      </p:sp>
    </p:spTree>
    <p:extLst>
      <p:ext uri="{BB962C8B-B14F-4D97-AF65-F5344CB8AC3E}">
        <p14:creationId xmlns:p14="http://schemas.microsoft.com/office/powerpoint/2010/main" val="56418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8516" cy="5715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Luyện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359543" y="827314"/>
            <a:ext cx="2354627" cy="747485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ch¨m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chØ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46558" y="776513"/>
            <a:ext cx="2276716" cy="798286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gióp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81486" y="827314"/>
            <a:ext cx="2539998" cy="696685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xÕp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®å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8166" y="2126346"/>
            <a:ext cx="2339205" cy="812800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um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tïm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63478" y="2079175"/>
            <a:ext cx="2278633" cy="907141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ch÷a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mò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95888" y="2169889"/>
            <a:ext cx="2325595" cy="725714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bóp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bª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59544" y="3614064"/>
            <a:ext cx="2146571" cy="812801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ng¾m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414515" y="3554193"/>
            <a:ext cx="2478285" cy="932541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ch¨m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chó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29829" y="3507016"/>
            <a:ext cx="2377030" cy="919849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tñm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tØm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63478" y="4851391"/>
            <a:ext cx="2124525" cy="736609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ngé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601" y="906719"/>
            <a:ext cx="89698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.VnAvant" pitchFamily="34" charset="0"/>
              </a:rPr>
              <a:t>	Hµ </a:t>
            </a:r>
            <a:r>
              <a:rPr lang="en-US" sz="3200" dirty="0" err="1">
                <a:latin typeface=".VnAvant" pitchFamily="34" charset="0"/>
              </a:rPr>
              <a:t>nhá</a:t>
            </a:r>
            <a:r>
              <a:rPr lang="en-US" sz="3200" dirty="0">
                <a:latin typeface=".VnAvant" pitchFamily="34" charset="0"/>
              </a:rPr>
              <a:t> mµ </a:t>
            </a:r>
            <a:r>
              <a:rPr lang="en-US" sz="3200" dirty="0" err="1">
                <a:latin typeface=".VnAvant" pitchFamily="34" charset="0"/>
              </a:rPr>
              <a:t>ch¨m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chØ</a:t>
            </a:r>
            <a:r>
              <a:rPr lang="en-US" sz="3200" dirty="0">
                <a:latin typeface=".VnAvant" pitchFamily="34" charset="0"/>
              </a:rPr>
              <a:t>.   Hµ </a:t>
            </a:r>
            <a:r>
              <a:rPr lang="en-US" sz="3200" dirty="0" err="1">
                <a:latin typeface=".VnAvant" pitchFamily="34" charset="0"/>
              </a:rPr>
              <a:t>gióp</a:t>
            </a:r>
            <a:r>
              <a:rPr lang="en-US" sz="3200" dirty="0">
                <a:latin typeface=".VnAvant" pitchFamily="34" charset="0"/>
              </a:rPr>
              <a:t> bµ </a:t>
            </a:r>
            <a:r>
              <a:rPr lang="en-US" sz="3200" dirty="0" err="1">
                <a:latin typeface=".VnAvant" pitchFamily="34" charset="0"/>
              </a:rPr>
              <a:t>xÕp</a:t>
            </a:r>
            <a:r>
              <a:rPr lang="en-US" sz="3200" dirty="0">
                <a:latin typeface=".VnAvant" pitchFamily="34" charset="0"/>
              </a:rPr>
              <a:t> ®å ë </a:t>
            </a:r>
            <a:r>
              <a:rPr lang="en-US" sz="3200" dirty="0" err="1">
                <a:latin typeface=".VnAvant" pitchFamily="34" charset="0"/>
              </a:rPr>
              <a:t>tñ</a:t>
            </a:r>
            <a:r>
              <a:rPr lang="en-US" sz="3200" dirty="0">
                <a:latin typeface=".VnAvant" pitchFamily="34" charset="0"/>
              </a:rPr>
              <a:t>.    Hµ </a:t>
            </a:r>
            <a:r>
              <a:rPr lang="en-US" sz="3200" dirty="0" err="1">
                <a:latin typeface=".VnAvant" pitchFamily="34" charset="0"/>
              </a:rPr>
              <a:t>nhæ</a:t>
            </a:r>
            <a:r>
              <a:rPr lang="en-US" sz="3200" dirty="0">
                <a:latin typeface=".VnAvant" pitchFamily="34" charset="0"/>
              </a:rPr>
              <a:t> ®¸m </a:t>
            </a:r>
            <a:r>
              <a:rPr lang="en-US" sz="3200" dirty="0" err="1">
                <a:latin typeface=".VnAvant" pitchFamily="34" charset="0"/>
              </a:rPr>
              <a:t>cá</a:t>
            </a:r>
            <a:r>
              <a:rPr lang="en-US" sz="3200" dirty="0">
                <a:latin typeface=".VnAvant" pitchFamily="34" charset="0"/>
              </a:rPr>
              <a:t> um </a:t>
            </a:r>
            <a:r>
              <a:rPr lang="en-US" sz="3200" dirty="0" err="1">
                <a:latin typeface=".VnAvant" pitchFamily="34" charset="0"/>
              </a:rPr>
              <a:t>tïm</a:t>
            </a:r>
            <a:r>
              <a:rPr lang="en-US" sz="3200" dirty="0">
                <a:latin typeface=".VnAvant" pitchFamily="34" charset="0"/>
              </a:rPr>
              <a:t> ë </a:t>
            </a:r>
            <a:r>
              <a:rPr lang="en-US" sz="3200" dirty="0" err="1">
                <a:latin typeface=".VnAvant" pitchFamily="34" charset="0"/>
              </a:rPr>
              <a:t>ngâ</a:t>
            </a:r>
            <a:r>
              <a:rPr lang="en-US" sz="3200" dirty="0">
                <a:latin typeface=".VnAvant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.VnAvant" pitchFamily="34" charset="0"/>
              </a:rPr>
              <a:t>	</a:t>
            </a:r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h«m</a:t>
            </a:r>
            <a:r>
              <a:rPr lang="en-US" sz="3200" dirty="0">
                <a:latin typeface=".VnAvant" pitchFamily="34" charset="0"/>
              </a:rPr>
              <a:t>, Hµ </a:t>
            </a:r>
            <a:r>
              <a:rPr lang="en-US" sz="3200" dirty="0" err="1">
                <a:latin typeface=".VnAvant" pitchFamily="34" charset="0"/>
              </a:rPr>
              <a:t>gióp</a:t>
            </a:r>
            <a:r>
              <a:rPr lang="en-US" sz="3200" dirty="0">
                <a:latin typeface=".VnAvant" pitchFamily="34" charset="0"/>
              </a:rPr>
              <a:t> bµ </a:t>
            </a:r>
            <a:r>
              <a:rPr lang="en-US" sz="3200" dirty="0" err="1">
                <a:latin typeface=".VnAvant" pitchFamily="34" charset="0"/>
              </a:rPr>
              <a:t>ch÷a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m</a:t>
            </a:r>
            <a:r>
              <a:rPr lang="en-US" sz="3200" dirty="0" err="1">
                <a:latin typeface="VNI-Avo" pitchFamily="2" charset="0"/>
              </a:rPr>
              <a:t>uõ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bóp</a:t>
            </a:r>
            <a:r>
              <a:rPr lang="en-US" sz="3200" dirty="0">
                <a:latin typeface=".VnAvant" pitchFamily="34" charset="0"/>
              </a:rPr>
              <a:t> bª.  Ng¾m Hµ </a:t>
            </a:r>
            <a:r>
              <a:rPr lang="en-US" sz="3200" dirty="0" err="1">
                <a:latin typeface=".VnAvant" pitchFamily="34" charset="0"/>
              </a:rPr>
              <a:t>ch¨m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chó</a:t>
            </a:r>
            <a:r>
              <a:rPr lang="en-US" sz="3200" dirty="0">
                <a:latin typeface=".VnAvant" pitchFamily="34" charset="0"/>
              </a:rPr>
              <a:t> ®</a:t>
            </a:r>
            <a:r>
              <a:rPr lang="en-US" sz="3200" dirty="0" err="1">
                <a:latin typeface="VNI-Avo" pitchFamily="2" charset="0"/>
              </a:rPr>
              <a:t>ö</a:t>
            </a:r>
            <a:r>
              <a:rPr lang="en-US" sz="3200" dirty="0" err="1">
                <a:latin typeface=".VnAvant" pitchFamily="34" charset="0"/>
              </a:rPr>
              <a:t>a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chØ</a:t>
            </a:r>
            <a:r>
              <a:rPr lang="en-US" sz="3200" dirty="0">
                <a:latin typeface=".VnAvant" pitchFamily="34" charset="0"/>
              </a:rPr>
              <a:t> qua </a:t>
            </a:r>
            <a:r>
              <a:rPr lang="en-US" sz="3200" dirty="0" err="1">
                <a:latin typeface=".VnAvant" pitchFamily="34" charset="0"/>
              </a:rPr>
              <a:t>lç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kim</a:t>
            </a:r>
            <a:r>
              <a:rPr lang="en-US" sz="3200" dirty="0">
                <a:latin typeface=".VnAvant" pitchFamily="34" charset="0"/>
              </a:rPr>
              <a:t>, bµ </a:t>
            </a:r>
            <a:r>
              <a:rPr lang="en-US" sz="3200" dirty="0" err="1">
                <a:latin typeface=".VnAvant" pitchFamily="34" charset="0"/>
              </a:rPr>
              <a:t>tñm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tØm</a:t>
            </a:r>
            <a:r>
              <a:rPr lang="en-US" sz="3200" dirty="0">
                <a:latin typeface=".VnAvant" pitchFamily="34" charset="0"/>
              </a:rPr>
              <a:t>:   “Hµ </a:t>
            </a:r>
            <a:r>
              <a:rPr lang="en-US" sz="3200" dirty="0" err="1">
                <a:latin typeface=".VnAvant" pitchFamily="34" charset="0"/>
              </a:rPr>
              <a:t>cña</a:t>
            </a:r>
            <a:r>
              <a:rPr lang="en-US" sz="3200" dirty="0">
                <a:latin typeface=".VnAvant" pitchFamily="34" charset="0"/>
              </a:rPr>
              <a:t> bµ </a:t>
            </a:r>
            <a:r>
              <a:rPr lang="en-US" sz="3200" dirty="0" err="1">
                <a:latin typeface=".VnAvant" pitchFamily="34" charset="0"/>
              </a:rPr>
              <a:t>ngé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qu</a:t>
            </a:r>
            <a:r>
              <a:rPr lang="en-US" sz="3200" dirty="0">
                <a:latin typeface=".VnAvant" pitchFamily="34" charset="0"/>
              </a:rPr>
              <a:t>¸!”.</a:t>
            </a:r>
          </a:p>
        </p:txBody>
      </p:sp>
      <p:sp>
        <p:nvSpPr>
          <p:cNvPr id="13" name="Oval 12"/>
          <p:cNvSpPr/>
          <p:nvPr/>
        </p:nvSpPr>
        <p:spPr>
          <a:xfrm>
            <a:off x="361586" y="1050796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642370" y="1602136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361586" y="2491232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756642" y="3056176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18" name="Oval 17"/>
          <p:cNvSpPr/>
          <p:nvPr/>
        </p:nvSpPr>
        <p:spPr>
          <a:xfrm>
            <a:off x="5298541" y="876385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3224635" y="3730879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Bµ vµ Hµ </a:t>
            </a:r>
          </a:p>
        </p:txBody>
      </p:sp>
    </p:spTree>
    <p:extLst>
      <p:ext uri="{BB962C8B-B14F-4D97-AF65-F5344CB8AC3E}">
        <p14:creationId xmlns:p14="http://schemas.microsoft.com/office/powerpoint/2010/main" val="45073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50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8992" y="1135"/>
            <a:ext cx="362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Hµ vµ bµ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601" y="906719"/>
            <a:ext cx="89698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	Hµ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nhá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mµ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ch¨m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chØ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. Hµ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gióp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bµ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xÕp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®å ë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tñ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. Hµ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nhæ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®¸m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cá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um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tïm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ë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ngâ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.VnAvant" pitchFamily="34" charset="0"/>
              </a:rPr>
              <a:t>	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h«m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, Hµ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gióp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bµ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ch÷a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muõ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bóp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bª. Ng¾m Hµ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ch¨m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chó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ö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a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qua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lç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kim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, bµ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tñm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tØm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: “Hµ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bµ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ngé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¸!”.</a:t>
            </a:r>
          </a:p>
        </p:txBody>
      </p:sp>
    </p:spTree>
    <p:extLst>
      <p:ext uri="{BB962C8B-B14F-4D97-AF65-F5344CB8AC3E}">
        <p14:creationId xmlns:p14="http://schemas.microsoft.com/office/powerpoint/2010/main" val="3571833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2299</TotalTime>
  <Words>255</Words>
  <Application>Microsoft Office PowerPoint</Application>
  <PresentationFormat>On-screen Show (16:10)</PresentationFormat>
  <Paragraphs>69</Paragraphs>
  <Slides>17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.VnArial</vt:lpstr>
      <vt:lpstr>Tahoma</vt:lpstr>
      <vt:lpstr>VNI-Avo</vt:lpstr>
      <vt:lpstr>SimSun</vt:lpstr>
      <vt:lpstr>Times New Roman</vt:lpstr>
      <vt:lpstr>VNI-Thufap2</vt:lpstr>
      <vt:lpstr>Arial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302</cp:revision>
  <dcterms:created xsi:type="dcterms:W3CDTF">2020-02-10T09:35:50Z</dcterms:created>
  <dcterms:modified xsi:type="dcterms:W3CDTF">2020-11-16T09:05:44Z</dcterms:modified>
</cp:coreProperties>
</file>