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257" r:id="rId4"/>
    <p:sldId id="338" r:id="rId5"/>
    <p:sldId id="341" r:id="rId6"/>
    <p:sldId id="342" r:id="rId7"/>
    <p:sldId id="332" r:id="rId8"/>
    <p:sldId id="308" r:id="rId9"/>
  </p:sldIdLst>
  <p:sldSz cx="9144000" cy="5715000" type="screen16x10"/>
  <p:notesSz cx="6858000" cy="9144000"/>
  <p:embeddedFontLst>
    <p:embeddedFont>
      <p:font typeface="VNI-Thufap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.VnAvant" pitchFamily="34" charset="0"/>
      <p:regular r:id="rId17"/>
      <p:bold r:id="rId18"/>
      <p: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8000"/>
    <a:srgbClr val="0000CC"/>
    <a:srgbClr val="FFFFCC"/>
    <a:srgbClr val="FFCCFF"/>
    <a:srgbClr val="006600"/>
    <a:srgbClr val="FFFF99"/>
    <a:srgbClr val="FF66FF"/>
    <a:srgbClr val="0066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495" y="653144"/>
            <a:ext cx="68355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52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¤n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gi÷a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häc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k× I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74" y="2554741"/>
            <a:ext cx="4753656" cy="19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Hái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, ®¸p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748" y="100245"/>
            <a:ext cx="600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52: ¤n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gi÷a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k× 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7" y="1669371"/>
            <a:ext cx="8055430" cy="3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0041" y="572563"/>
            <a:ext cx="17053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Häp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líp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99" y="1350588"/>
            <a:ext cx="6032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.VnAvant" pitchFamily="34" charset="0"/>
              </a:rPr>
              <a:t>Líp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cò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häp</a:t>
            </a:r>
            <a:r>
              <a:rPr lang="en-US" sz="2700" dirty="0" smtClean="0">
                <a:latin typeface=".VnAvant" pitchFamily="34" charset="0"/>
              </a:rPr>
              <a:t> ë </a:t>
            </a:r>
            <a:r>
              <a:rPr lang="en-US" sz="2700" dirty="0" err="1" smtClean="0">
                <a:latin typeface=".VnAvant" pitchFamily="34" charset="0"/>
              </a:rPr>
              <a:t>khãm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tre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ng</a:t>
            </a:r>
            <a:r>
              <a:rPr lang="en-US" sz="2700" dirty="0" smtClean="0">
                <a:latin typeface=".VnAvant" pitchFamily="34" charset="0"/>
              </a:rPr>
              <a:t>µ.</a:t>
            </a:r>
          </a:p>
          <a:p>
            <a:pPr algn="just"/>
            <a:r>
              <a:rPr lang="en-US" sz="2700" dirty="0" smtClean="0">
                <a:latin typeface=".VnAvant" pitchFamily="34" charset="0"/>
              </a:rPr>
              <a:t>C¶ </a:t>
            </a:r>
            <a:r>
              <a:rPr lang="en-US" sz="2700" dirty="0" err="1" smtClean="0">
                <a:latin typeface=".VnAvant" pitchFamily="34" charset="0"/>
              </a:rPr>
              <a:t>lò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kÓ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lÓ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r«m</a:t>
            </a:r>
            <a:r>
              <a:rPr lang="en-US" sz="2700" dirty="0" smtClean="0">
                <a:latin typeface=".VnAvant" pitchFamily="34" charset="0"/>
              </a:rPr>
              <a:t> r¶. SÎ </a:t>
            </a:r>
            <a:r>
              <a:rPr lang="en-US" sz="2700" dirty="0" err="1" smtClean="0">
                <a:latin typeface=".VnAvant" pitchFamily="34" charset="0"/>
              </a:rPr>
              <a:t>kÓ</a:t>
            </a:r>
            <a:r>
              <a:rPr lang="en-US" sz="2700" dirty="0" smtClean="0">
                <a:latin typeface=".VnAvant" pitchFamily="34" charset="0"/>
              </a:rPr>
              <a:t>. </a:t>
            </a:r>
            <a:r>
              <a:rPr lang="en-US" sz="2700" dirty="0" err="1" smtClean="0">
                <a:latin typeface=".VnAvant" pitchFamily="34" charset="0"/>
              </a:rPr>
              <a:t>Tæ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cña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nã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nhá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như</a:t>
            </a:r>
            <a:r>
              <a:rPr lang="en-US" sz="2700" dirty="0" smtClean="0">
                <a:latin typeface=".VnAvant" pitchFamily="34" charset="0"/>
              </a:rPr>
              <a:t>­ </a:t>
            </a:r>
            <a:r>
              <a:rPr lang="en-US" sz="2700" dirty="0" err="1" smtClean="0">
                <a:latin typeface=".VnAvant" pitchFamily="34" charset="0"/>
              </a:rPr>
              <a:t>hép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diªm</a:t>
            </a:r>
            <a:r>
              <a:rPr lang="en-US" sz="2700" dirty="0" smtClean="0">
                <a:latin typeface=".VnAvant" pitchFamily="34" charset="0"/>
              </a:rPr>
              <a:t> mµ ®</a:t>
            </a:r>
            <a:r>
              <a:rPr lang="en-US" sz="2700" dirty="0" err="1" smtClean="0">
                <a:latin typeface=".VnAvant" pitchFamily="34" charset="0"/>
              </a:rPr>
              <a:t>Ñp</a:t>
            </a:r>
            <a:r>
              <a:rPr lang="en-US" sz="2700" dirty="0" smtClean="0">
                <a:latin typeface=".VnAvant" pitchFamily="34" charset="0"/>
              </a:rPr>
              <a:t>. Gµ </a:t>
            </a:r>
            <a:r>
              <a:rPr lang="en-US" sz="2700" dirty="0" err="1" smtClean="0">
                <a:latin typeface=".VnAvant" pitchFamily="34" charset="0"/>
              </a:rPr>
              <a:t>kÓ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nã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ch¨m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lò</a:t>
            </a:r>
            <a:r>
              <a:rPr lang="en-US" sz="2700" dirty="0" smtClean="0">
                <a:latin typeface=".VnAvant" pitchFamily="34" charset="0"/>
              </a:rPr>
              <a:t> gµ </a:t>
            </a:r>
            <a:r>
              <a:rPr lang="en-US" sz="2700" dirty="0" err="1" smtClean="0">
                <a:latin typeface=".VnAvant" pitchFamily="34" charset="0"/>
              </a:rPr>
              <a:t>nhá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như</a:t>
            </a:r>
            <a:r>
              <a:rPr lang="en-US" sz="2700" dirty="0" smtClean="0">
                <a:latin typeface=".VnAvant" pitchFamily="34" charset="0"/>
              </a:rPr>
              <a:t>­ n¾m </a:t>
            </a:r>
            <a:r>
              <a:rPr lang="en-US" sz="2700" dirty="0" err="1" smtClean="0">
                <a:latin typeface=".VnAvant" pitchFamily="34" charset="0"/>
              </a:rPr>
              <a:t>r¬m</a:t>
            </a:r>
            <a:r>
              <a:rPr lang="en-US" sz="2700" dirty="0" smtClean="0">
                <a:latin typeface=".VnAvant" pitchFamily="34" charset="0"/>
              </a:rPr>
              <a:t>. </a:t>
            </a:r>
            <a:r>
              <a:rPr lang="en-US" sz="2700" dirty="0" err="1" smtClean="0">
                <a:latin typeface=".VnAvant" pitchFamily="34" charset="0"/>
              </a:rPr>
              <a:t>Cua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khÖ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nÖ</a:t>
            </a:r>
            <a:r>
              <a:rPr lang="en-US" sz="2700" dirty="0" smtClean="0">
                <a:latin typeface=".VnAvant" pitchFamily="34" charset="0"/>
              </a:rPr>
              <a:t> «m </a:t>
            </a:r>
            <a:r>
              <a:rPr lang="en-US" sz="2700" dirty="0" err="1" smtClean="0">
                <a:latin typeface=".VnAvant" pitchFamily="34" charset="0"/>
              </a:rPr>
              <a:t>yÕm</a:t>
            </a:r>
            <a:r>
              <a:rPr lang="en-US" sz="2700" dirty="0" smtClean="0">
                <a:latin typeface=".VnAvant" pitchFamily="34" charset="0"/>
              </a:rPr>
              <a:t>. </a:t>
            </a:r>
            <a:r>
              <a:rPr lang="en-US" sz="2700" dirty="0" err="1" smtClean="0">
                <a:latin typeface=".VnAvant" pitchFamily="34" charset="0"/>
              </a:rPr>
              <a:t>Nã</a:t>
            </a:r>
            <a:r>
              <a:rPr lang="en-US" sz="2700" dirty="0" smtClean="0">
                <a:latin typeface=".VnAvant" pitchFamily="34" charset="0"/>
              </a:rPr>
              <a:t> s¾p </a:t>
            </a:r>
            <a:r>
              <a:rPr lang="en-US" sz="2700" dirty="0" err="1" smtClean="0">
                <a:latin typeface=".VnAvant" pitchFamily="34" charset="0"/>
              </a:rPr>
              <a:t>cã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lò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cua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bÐ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tÝ</a:t>
            </a:r>
            <a:r>
              <a:rPr lang="en-US" sz="2700" dirty="0" smtClean="0">
                <a:latin typeface=".VnAvant" pitchFamily="34" charset="0"/>
              </a:rPr>
              <a:t> </a:t>
            </a:r>
            <a:r>
              <a:rPr lang="en-US" sz="2700" dirty="0" err="1" smtClean="0">
                <a:latin typeface=".VnAvant" pitchFamily="34" charset="0"/>
              </a:rPr>
              <a:t>bß</a:t>
            </a:r>
            <a:r>
              <a:rPr lang="en-US" sz="2700" dirty="0" smtClean="0">
                <a:latin typeface=".VnAvant" pitchFamily="34" charset="0"/>
              </a:rPr>
              <a:t> kh¾p </a:t>
            </a:r>
            <a:r>
              <a:rPr lang="en-US" sz="2700" dirty="0" err="1" smtClean="0">
                <a:latin typeface=".VnAvant" pitchFamily="34" charset="0"/>
              </a:rPr>
              <a:t>hå</a:t>
            </a:r>
            <a:r>
              <a:rPr lang="en-US" sz="2700" dirty="0" smtClean="0">
                <a:latin typeface=".VnAvant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1748" y="100245"/>
            <a:ext cx="600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52: ¤n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gi÷a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k× 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107998"/>
            <a:ext cx="29813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6914" y="-7140"/>
            <a:ext cx="551410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chän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hay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9" y="1214531"/>
            <a:ext cx="25812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39" y="1214531"/>
            <a:ext cx="2990850" cy="117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66" y="1214530"/>
            <a:ext cx="24860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6914" y="-7140"/>
            <a:ext cx="551410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chän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hay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9" y="1214531"/>
            <a:ext cx="25812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39" y="1214531"/>
            <a:ext cx="2990850" cy="117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66" y="1214530"/>
            <a:ext cx="2486025" cy="1171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92236" y="1737273"/>
            <a:ext cx="1307420" cy="576262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µ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75199" y="1679217"/>
            <a:ext cx="1465944" cy="663346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¾p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64889" y="1650189"/>
            <a:ext cx="1465944" cy="663346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i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076" y="957943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Líp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cò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häp</a:t>
            </a:r>
            <a:r>
              <a:rPr lang="en-US" sz="3200" dirty="0" smtClean="0">
                <a:latin typeface=".VnAvant" pitchFamily="34" charset="0"/>
              </a:rPr>
              <a:t> ë </a:t>
            </a:r>
            <a:r>
              <a:rPr lang="en-US" sz="3200" dirty="0" err="1" smtClean="0">
                <a:latin typeface=".VnAvant" pitchFamily="34" charset="0"/>
              </a:rPr>
              <a:t>khãm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tre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3" y="1761141"/>
            <a:ext cx="3750583" cy="36667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170</Words>
  <Application>Microsoft Office PowerPoint</Application>
  <PresentationFormat>On-screen Show (16:10)</PresentationFormat>
  <Paragraphs>24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VNI-Thufap2</vt:lpstr>
      <vt:lpstr>Calibri</vt:lpstr>
      <vt:lpstr>宋体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202</cp:revision>
  <dcterms:created xsi:type="dcterms:W3CDTF">2020-02-10T09:35:50Z</dcterms:created>
  <dcterms:modified xsi:type="dcterms:W3CDTF">2020-09-05T09:37:30Z</dcterms:modified>
</cp:coreProperties>
</file>