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56" r:id="rId3"/>
    <p:sldId id="257" r:id="rId4"/>
    <p:sldId id="332" r:id="rId5"/>
    <p:sldId id="384" r:id="rId6"/>
    <p:sldId id="377" r:id="rId7"/>
    <p:sldId id="380" r:id="rId8"/>
    <p:sldId id="378" r:id="rId9"/>
    <p:sldId id="381" r:id="rId10"/>
    <p:sldId id="382" r:id="rId11"/>
    <p:sldId id="383" r:id="rId12"/>
    <p:sldId id="367" r:id="rId13"/>
    <p:sldId id="366" r:id="rId14"/>
    <p:sldId id="333" r:id="rId15"/>
    <p:sldId id="308" r:id="rId16"/>
  </p:sldIdLst>
  <p:sldSz cx="9144000" cy="5715000" type="screen16x10"/>
  <p:notesSz cx="6858000" cy="9144000"/>
  <p:embeddedFontLst>
    <p:embeddedFont>
      <p:font typeface="Tahoma" pitchFamily="34" charset="0"/>
      <p:regular r:id="rId18"/>
      <p:bold r:id="rId19"/>
    </p:embeddedFont>
    <p:embeddedFont>
      <p:font typeface="VNI-Thufap2" pitchFamily="2" charset="0"/>
      <p:regular r:id="rId20"/>
    </p:embeddedFont>
    <p:embeddedFont>
      <p:font typeface=".VnTifani Heavy" pitchFamily="34" charset="0"/>
      <p:regular r:id="rId21"/>
    </p:embeddedFont>
    <p:embeddedFont>
      <p:font typeface=".VnArial" pitchFamily="34" charset="0"/>
      <p:regular r:id="rId22"/>
      <p:bold r:id="rId23"/>
      <p:italic r:id="rId24"/>
      <p:boldItalic r:id="rId25"/>
    </p:embeddedFon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2412" y="4329461"/>
            <a:ext cx="164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3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68" y="654067"/>
            <a:ext cx="4453547" cy="315746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137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2412" y="4329461"/>
            <a:ext cx="164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4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38" y="957273"/>
            <a:ext cx="4327350" cy="30560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0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9773" y="1298000"/>
            <a:ext cx="47824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CC"/>
                </a:solidFill>
              </a:rPr>
              <a:t>Bộ đội làm nhiệm vụ gìn giữ, bảo vệ đất nước. Vì thế bộ đội thường luyện tập và làm việc canh giữ ở biên cương của Tổ quốc, nơi rừng núi và hải đảo xa xôi.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0" y="-1451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05" y="-3150"/>
            <a:ext cx="986064" cy="14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7277" y="418512"/>
            <a:ext cx="40318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rgbClr val="0000CC"/>
                </a:solidFill>
              </a:rPr>
              <a:t>Tập đội hình, đội ngũ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18" y="1304326"/>
            <a:ext cx="6507449" cy="337378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30628" y="771430"/>
            <a:ext cx="886822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56000" y="8708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771430"/>
            <a:ext cx="8868228" cy="4855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2401" y="1298000"/>
            <a:ext cx="6270170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b="1" dirty="0" smtClean="0">
                <a:solidFill>
                  <a:srgbClr val="006600"/>
                </a:solidFill>
              </a:rPr>
              <a:t>- </a:t>
            </a:r>
            <a:r>
              <a:rPr lang="vi-VN" sz="2600" b="1" dirty="0" smtClean="0">
                <a:solidFill>
                  <a:srgbClr val="006600"/>
                </a:solidFill>
              </a:rPr>
              <a:t>Luyện </a:t>
            </a:r>
            <a:r>
              <a:rPr lang="vi-VN" sz="2600" b="1" dirty="0">
                <a:solidFill>
                  <a:srgbClr val="006600"/>
                </a:solidFill>
              </a:rPr>
              <a:t>tập đội hình, đội ngũ là một phần nhiệm vụ hằng ngày của các chú bộ đội.</a:t>
            </a:r>
          </a:p>
          <a:p>
            <a:pPr algn="just"/>
            <a:r>
              <a:rPr lang="en-US" sz="2600" b="1" dirty="0" smtClean="0">
                <a:solidFill>
                  <a:srgbClr val="006600"/>
                </a:solidFill>
              </a:rPr>
              <a:t>- </a:t>
            </a:r>
            <a:r>
              <a:rPr lang="vi-VN" sz="2600" b="1" dirty="0" smtClean="0">
                <a:solidFill>
                  <a:srgbClr val="006600"/>
                </a:solidFill>
              </a:rPr>
              <a:t>Em </a:t>
            </a:r>
            <a:r>
              <a:rPr lang="vi-VN" sz="2600" b="1" dirty="0">
                <a:solidFill>
                  <a:srgbClr val="006600"/>
                </a:solidFill>
              </a:rPr>
              <a:t>muốn thực hiện các động tác đội hình, đội ngũ giỏi như các chú bộ đội thì phải luyện tập thường xuyên</a:t>
            </a:r>
          </a:p>
        </p:txBody>
      </p:sp>
    </p:spTree>
    <p:extLst>
      <p:ext uri="{BB962C8B-B14F-4D97-AF65-F5344CB8AC3E}">
        <p14:creationId xmlns:p14="http://schemas.microsoft.com/office/powerpoint/2010/main" val="18566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04800"/>
            <a:ext cx="836022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EM YÊU 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CHÚ BỘ ĐỘI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81" y="2017559"/>
            <a:ext cx="3816096" cy="333451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8414" y="123486"/>
            <a:ext cx="599660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915" y="98351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Ho¹t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éng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1: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CHAU THUONG CHU BO DOI  _ Be Mon _ Ca Nhac Thieu Nhi Vui Nhon Soi Dong Hay Nhat Cho 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2818"/>
          <a:stretch/>
        </p:blipFill>
        <p:spPr>
          <a:xfrm>
            <a:off x="1306282" y="1233712"/>
            <a:ext cx="6836229" cy="38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7" y="752739"/>
            <a:ext cx="8384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hát nói về điều gì?</a:t>
            </a: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sẻ cảm xúc của em khi nghe bài hát này?</a:t>
            </a: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56068" y="159656"/>
            <a:ext cx="3547215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 LUẬN LỚP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80" y="1639264"/>
            <a:ext cx="2691115" cy="20183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332" y="3426049"/>
            <a:ext cx="7808685" cy="203132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FF00"/>
                </a:solidFill>
              </a:rPr>
              <a:t>Có nhiều bài hát về chú bộ đội. Để thể hiện tình yêu của các em với các chú, em có thể luyện tập để thuộc bài hát về bộ đội.</a:t>
            </a:r>
          </a:p>
        </p:txBody>
      </p:sp>
    </p:spTree>
    <p:extLst>
      <p:ext uri="{BB962C8B-B14F-4D97-AF65-F5344CB8AC3E}">
        <p14:creationId xmlns:p14="http://schemas.microsoft.com/office/powerpoint/2010/main" val="3453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9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5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2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5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0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40334" y="159656"/>
            <a:ext cx="497869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3" y="834556"/>
            <a:ext cx="3102449" cy="22492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70" y="834557"/>
            <a:ext cx="3209095" cy="22492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8" y="3275002"/>
            <a:ext cx="3131534" cy="2220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69" y="3275002"/>
            <a:ext cx="3209095" cy="226629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63544" y="1373662"/>
            <a:ext cx="5332917" cy="284999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400" b="1" dirty="0">
                <a:solidFill>
                  <a:srgbClr val="FFFF00"/>
                </a:solidFill>
              </a:rPr>
              <a:t>- Hãy cho biết trang phục, công việc, ý nghĩa công việc của các chú bội đội.</a:t>
            </a:r>
          </a:p>
          <a:p>
            <a:pPr algn="just"/>
            <a:endParaRPr lang="vi-VN" sz="2400" b="1" dirty="0">
              <a:solidFill>
                <a:srgbClr val="FFFF00"/>
              </a:solidFill>
            </a:endParaRPr>
          </a:p>
          <a:p>
            <a:pPr algn="just"/>
            <a:r>
              <a:rPr lang="vi-VN" sz="2400" b="1" dirty="0">
                <a:solidFill>
                  <a:srgbClr val="FFFF00"/>
                </a:solidFill>
              </a:rPr>
              <a:t>- Chia sẻ về tình cảm của em với các chú bộ đội.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83" y="1595892"/>
            <a:ext cx="3300303" cy="24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8758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76" y="631355"/>
            <a:ext cx="4749076" cy="344308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049707" y="4329462"/>
            <a:ext cx="164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1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2412" y="4329461"/>
            <a:ext cx="1641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2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34" y="530210"/>
            <a:ext cx="4976418" cy="34880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66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</TotalTime>
  <Words>280</Words>
  <Application>Microsoft Office PowerPoint</Application>
  <PresentationFormat>On-screen Show (16:10)</PresentationFormat>
  <Paragraphs>55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Times New Roman</vt:lpstr>
      <vt:lpstr>Tahoma</vt:lpstr>
      <vt:lpstr>VNI-Thufap2</vt:lpstr>
      <vt:lpstr>.VnTifani Heavy</vt:lpstr>
      <vt:lpstr>.VnArial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223</cp:revision>
  <dcterms:created xsi:type="dcterms:W3CDTF">2020-02-10T09:35:50Z</dcterms:created>
  <dcterms:modified xsi:type="dcterms:W3CDTF">2020-11-29T09:07:10Z</dcterms:modified>
</cp:coreProperties>
</file>