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74" r:id="rId7"/>
    <p:sldId id="275" r:id="rId8"/>
    <p:sldId id="263" r:id="rId9"/>
    <p:sldId id="261" r:id="rId10"/>
    <p:sldId id="262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2" r:id="rId19"/>
    <p:sldId id="270" r:id="rId20"/>
    <p:sldId id="271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0" autoAdjust="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AAD2-93B3-428D-9C86-128BF881E1CC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2065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6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10668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4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</a:p>
        </p:txBody>
      </p:sp>
    </p:spTree>
    <p:extLst>
      <p:ext uri="{BB962C8B-B14F-4D97-AF65-F5344CB8AC3E}">
        <p14:creationId xmlns:p14="http://schemas.microsoft.com/office/powerpoint/2010/main" val="4325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/>
              <a:t>Những ai cần phải tiết kiệm</a:t>
            </a:r>
            <a:endParaRPr lang="en-US" dirty="0"/>
          </a:p>
        </p:txBody>
      </p:sp>
      <p:pic>
        <p:nvPicPr>
          <p:cNvPr id="4" name="Content Placeholder 3" descr="2515a5fb7e984b.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4826000" cy="414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80eng-gi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00438"/>
            <a:ext cx="435771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2243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dirty="0" smtClean="0"/>
              <a:t>Tiết kiệm là một thói quen tốt, là biểu hiện của con người văn minh, xã hội văn minh.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t-tan-tat-nhung-hinh-nen-powerpoint-dep-chu-de-hoa-hong-hinh-anh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/>
              <a:t>Sự cần thiết của tiết kiệm tiền của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nho-tat-nuoc-khi-khong-su-du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357562"/>
            <a:ext cx="4191006" cy="2963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ely-pink-flower-on-white-background_23-214760115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Bày tỏ thái độ (BT 1 SGK)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/>
              <a:t>Tiết kiệm tiền của là keo kiệt bủn xỉn</a:t>
            </a:r>
          </a:p>
          <a:p>
            <a:r>
              <a:rPr lang="vi-VN" dirty="0" smtClean="0"/>
              <a:t>Tiết kiệm tiền của là ăn tiêu dè sẻn</a:t>
            </a:r>
          </a:p>
          <a:p>
            <a:r>
              <a:rPr lang="vi-VN" dirty="0" smtClean="0"/>
              <a:t>Tiết kiệm tiền của là sử dụng tiền một cách hợp lý, có hiệu quả.</a:t>
            </a:r>
          </a:p>
          <a:p>
            <a:r>
              <a:rPr lang="vi-VN" dirty="0" smtClean="0"/>
              <a:t>Tiết kiệm tiền của vừa ích nước, vừa lợi nhà.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t-tan-tat-nhung-hinh-nen-powerpoint-dep-chu-de-hoa-hong-hinh-anh-10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514-Saving-Money_full_6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428605"/>
            <a:ext cx="5679321" cy="3786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2cach-tiet-kiem-nuoc-cho-nhung-ngay-he-phunutodayvn-1350-phunutod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47372"/>
            <a:ext cx="4286280" cy="3210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b="1" dirty="0" smtClean="0"/>
              <a:t>Tiết kiệm là chi tiêu hợp lý có kế hoạch.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ửi-tiết-kiệm-ngân-hàng-nên-có-7-lưu-ý_Feature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643314"/>
            <a:ext cx="4286248" cy="2857498"/>
          </a:xfrm>
          <a:prstGeom prst="rect">
            <a:avLst/>
          </a:prstGeom>
        </p:spPr>
      </p:pic>
      <p:pic>
        <p:nvPicPr>
          <p:cNvPr id="6" name="Picture 5" descr="4-14955137449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929066"/>
            <a:ext cx="4144194" cy="2521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Tiết kiệm tiền của hợp lý.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vi-VN" dirty="0" smtClean="0"/>
              <a:t>Tình huống: </a:t>
            </a:r>
            <a:r>
              <a:rPr lang="vi-VN" i="1" dirty="0" smtClean="0">
                <a:solidFill>
                  <a:srgbClr val="FF0000"/>
                </a:solidFill>
              </a:rPr>
              <a:t>Hà đang dùng một hộp bút màu rất tốt, nay lại được bạn tặng thêm một hộp giống hệt hộp cũ nhân dịp sinh nhật.....</a:t>
            </a:r>
          </a:p>
          <a:p>
            <a:r>
              <a:rPr lang="vi-VN" dirty="0" smtClean="0"/>
              <a:t>Nếu em là hà em sẽ làm gì với hộp bút đó?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nền powerpoint chuyên nghiệ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/>
              <a:t>Thế nào là tiết kiệm tiền của?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2400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/>
              <a:t>Sử dụng đúng mục đích, hợp lý, có ích, không sử dụng thừa thãi.</a:t>
            </a:r>
          </a:p>
          <a:p>
            <a:r>
              <a:rPr lang="vi-VN" dirty="0" smtClean="0"/>
              <a:t>Không phải là bủn xỉn, dè sẻn.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ình nền powerpoint chuyên nghiệ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3143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vi-VN" dirty="0" smtClean="0"/>
              <a:t>Sử dụng tiết kiệm tiền của còn góp phần bảo vệ môi trường và tài nguyên thiên nhiên. Góp phần làm cho dân giàu nước mạnh.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30-461x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7772400" cy="1470025"/>
          </a:xfrm>
        </p:spPr>
        <p:txBody>
          <a:bodyPr/>
          <a:lstStyle/>
          <a:p>
            <a:r>
              <a:rPr lang="vi-VN" dirty="0" smtClean="0"/>
              <a:t>Ghi nhớ: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4348" y="2500306"/>
            <a:ext cx="7929618" cy="37147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vi-VN" b="1" dirty="0" smtClean="0">
                <a:solidFill>
                  <a:schemeClr val="tx1"/>
                </a:solidFill>
              </a:rPr>
              <a:t>Tiền bạc, của cải là mồ hôi, công sức của bao người lao động. Vì vậy, chúng ta cần phải tiết kiệm, không được sử dụng tiền của phung phí.</a:t>
            </a:r>
          </a:p>
          <a:p>
            <a:r>
              <a:rPr lang="vi-VN" i="1" dirty="0" smtClean="0">
                <a:solidFill>
                  <a:schemeClr val="tx1"/>
                </a:solidFill>
              </a:rPr>
              <a:t>Ở đây một hạt cơm rơi</a:t>
            </a:r>
          </a:p>
          <a:p>
            <a:r>
              <a:rPr lang="vi-VN" i="1" dirty="0" smtClean="0">
                <a:solidFill>
                  <a:schemeClr val="tx1"/>
                </a:solidFill>
              </a:rPr>
              <a:t>Ngoài kia bao giọt mồ hôi thấm đồng.</a:t>
            </a:r>
          </a:p>
          <a:p>
            <a:r>
              <a:rPr lang="vi-VN" sz="2400" i="1" dirty="0" smtClean="0">
                <a:solidFill>
                  <a:schemeClr val="tx1"/>
                </a:solidFill>
              </a:rPr>
              <a:t>Ca dao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ÔN </a:t>
            </a:r>
            <a:r>
              <a:rPr lang="vi-VN" smtClean="0"/>
              <a:t>BÀI </a:t>
            </a:r>
            <a:r>
              <a:rPr lang="vi-VN" dirty="0" smtClean="0"/>
              <a:t>CŨ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Bài 3: Biết bày tỏ ý kiến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Hãy nêu ý kiến về tình huống sau: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“Hoa là một cô bé không bào giờ tắt đèn, quạt khi đi ra khỏi phòng”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429000"/>
            <a:ext cx="436761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30-461x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Dặn dò: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Xem trước các bài tập trong SGK </a:t>
            </a:r>
          </a:p>
          <a:p>
            <a:r>
              <a:rPr lang="vi-VN" dirty="0" smtClean="0"/>
              <a:t>Tìm thêm các ví dụ về tiết kiệm tiền của trong đời sống.</a:t>
            </a:r>
          </a:p>
          <a:p>
            <a:r>
              <a:rPr lang="vi-VN" dirty="0" smtClean="0"/>
              <a:t>Nhắc nhở người thân trong gia đình sử dụng tiết kiệm tiền của.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ình nền powerpoint chuyên nghiệ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772400" cy="1470025"/>
          </a:xfrm>
        </p:spPr>
        <p:txBody>
          <a:bodyPr/>
          <a:lstStyle/>
          <a:p>
            <a:r>
              <a:rPr lang="vi-VN" dirty="0" smtClean="0"/>
              <a:t>Tiết học đến đây là hết!!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57290" y="1928802"/>
            <a:ext cx="6400800" cy="1752600"/>
          </a:xfrm>
        </p:spPr>
        <p:txBody>
          <a:bodyPr/>
          <a:lstStyle/>
          <a:p>
            <a:r>
              <a:rPr lang="vi-VN" dirty="0" smtClean="0">
                <a:solidFill>
                  <a:srgbClr val="C00000"/>
                </a:solidFill>
              </a:rPr>
              <a:t>Cám ơn thầy và các bạn đã tham gia!!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 descr="nguoi-nghe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143248"/>
            <a:ext cx="62865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-nen-powerpoint-don-gian-dep-30-461x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0"/>
            <a:ext cx="9143999" cy="68604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4: TIẾT KIỆM TIỀN CỦA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Tìm hiểu về tiết kiệm</a:t>
            </a:r>
            <a:endParaRPr lang="en-US" dirty="0"/>
          </a:p>
        </p:txBody>
      </p:sp>
      <p:pic>
        <p:nvPicPr>
          <p:cNvPr id="4" name="Content Placeholder 3" descr="dd4tr011h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6294803" cy="4525963"/>
          </a:xfrm>
        </p:spPr>
      </p:pic>
      <p:sp>
        <p:nvSpPr>
          <p:cNvPr id="5" name="Oval 4"/>
          <p:cNvSpPr/>
          <p:nvPr/>
        </p:nvSpPr>
        <p:spPr>
          <a:xfrm>
            <a:off x="3786150" y="1357298"/>
            <a:ext cx="4786378" cy="16430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Em suy nghĩ gì khi xem tranh đọc các thông tin trong sách giáo khoa (trang 11)?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Những khẩu hiệu tiết kiệm thường thấy:</a:t>
            </a:r>
            <a:endParaRPr lang="en-US" dirty="0"/>
          </a:p>
        </p:txBody>
      </p:sp>
      <p:pic>
        <p:nvPicPr>
          <p:cNvPr id="4" name="Content Placeholder 3" descr="picture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3786214" cy="3727513"/>
          </a:xfrm>
        </p:spPr>
      </p:pic>
      <p:pic>
        <p:nvPicPr>
          <p:cNvPr id="5" name="Picture 4" descr="tiet-kiem-die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214554"/>
            <a:ext cx="496252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Em có suy nghĩ gì?</a:t>
            </a:r>
            <a:endParaRPr lang="en-US" dirty="0"/>
          </a:p>
        </p:txBody>
      </p:sp>
      <p:pic>
        <p:nvPicPr>
          <p:cNvPr id="4" name="Content Placeholder 3" descr="langph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7429552" cy="392909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nely-pink-flower-on-white-background_23-214760115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himage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928934"/>
            <a:ext cx="3514902" cy="2643206"/>
          </a:xfrm>
        </p:spPr>
      </p:pic>
      <p:pic>
        <p:nvPicPr>
          <p:cNvPr id="5" name="Picture 4" descr="xa-2-02e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285860"/>
            <a:ext cx="42672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ada063ab162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/>
              <a:t>Tiết kiệm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2686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/>
              <a:t>Điện, nước.</a:t>
            </a:r>
          </a:p>
          <a:p>
            <a:r>
              <a:rPr lang="vi-VN" dirty="0"/>
              <a:t>T</a:t>
            </a:r>
            <a:r>
              <a:rPr lang="vi-VN" dirty="0" smtClean="0"/>
              <a:t>hức ăn.</a:t>
            </a:r>
          </a:p>
          <a:p>
            <a:r>
              <a:rPr lang="vi-VN" dirty="0" smtClean="0"/>
              <a:t>Giữ gìn quần áo, dụng cụ học tập cũng là một cách để tiết kiệm.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Giải quyết tình huống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vi-VN" dirty="0" smtClean="0"/>
              <a:t>   </a:t>
            </a:r>
            <a:r>
              <a:rPr lang="vi-VN" i="1" dirty="0" smtClean="0"/>
              <a:t>Lan đến nhà rủ Hoa đi học, thấy Hoa không tắt đèn quạt khi ra khỏi phòng Lan nhắc bạn. Nhưng hoa đáp: “Nhà mình giàu nên không cần tiết kiệm</a:t>
            </a:r>
            <a:r>
              <a:rPr lang="vi-VN" dirty="0" smtClean="0"/>
              <a:t>”</a:t>
            </a:r>
          </a:p>
          <a:p>
            <a:pPr>
              <a:buNone/>
            </a:pPr>
            <a:endParaRPr lang="vi-VN" dirty="0"/>
          </a:p>
          <a:p>
            <a:pPr marL="514350" indent="-514350">
              <a:buAutoNum type="arabicPeriod"/>
            </a:pPr>
            <a:r>
              <a:rPr lang="vi-VN" dirty="0" smtClean="0"/>
              <a:t>Theo em Hoa đúng hay sai?</a:t>
            </a:r>
          </a:p>
          <a:p>
            <a:pPr marL="514350" indent="-514350">
              <a:buAutoNum type="arabicPeriod"/>
            </a:pPr>
            <a:r>
              <a:rPr lang="vi-VN" dirty="0" smtClean="0"/>
              <a:t>Nếu em là Hoa em sẽ làm gì?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512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ÔN BÀI CŨ</vt:lpstr>
      <vt:lpstr>Bài 4: TIẾT KIỆM TIỀN CỦA</vt:lpstr>
      <vt:lpstr>Tìm hiểu về tiết kiệm</vt:lpstr>
      <vt:lpstr>Những khẩu hiệu tiết kiệm thường thấy:</vt:lpstr>
      <vt:lpstr>Em có suy nghĩ gì?</vt:lpstr>
      <vt:lpstr>PowerPoint Presentation</vt:lpstr>
      <vt:lpstr>Tiết kiệm</vt:lpstr>
      <vt:lpstr>Giải quyết tình huống</vt:lpstr>
      <vt:lpstr>Những ai cần phải tiết kiệm</vt:lpstr>
      <vt:lpstr>Tiết kiệm là một thói quen tốt, là biểu hiện của con người văn minh, xã hội văn minh.</vt:lpstr>
      <vt:lpstr>Sự cần thiết của tiết kiệm tiền của</vt:lpstr>
      <vt:lpstr>Bày tỏ thái độ (BT 1 SGK)</vt:lpstr>
      <vt:lpstr>PowerPoint Presentation</vt:lpstr>
      <vt:lpstr>Tiết kiệm là chi tiêu hợp lý có kế hoạch.</vt:lpstr>
      <vt:lpstr>Tiết kiệm tiền của hợp lý.</vt:lpstr>
      <vt:lpstr>Thế nào là tiết kiệm tiền của?</vt:lpstr>
      <vt:lpstr>Sử dụng tiết kiệm tiền của còn góp phần bảo vệ môi trường và tài nguyên thiên nhiên. Góp phần làm cho dân giàu nước mạnh.</vt:lpstr>
      <vt:lpstr>Ghi nhớ:</vt:lpstr>
      <vt:lpstr>Dặn dò:</vt:lpstr>
      <vt:lpstr>Tiết học đến đây là hết!!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Trương Lý Thiện Nhân  CD40GT</dc:title>
  <dc:creator>User</dc:creator>
  <cp:lastModifiedBy>MyPC</cp:lastModifiedBy>
  <cp:revision>21</cp:revision>
  <dcterms:created xsi:type="dcterms:W3CDTF">2017-10-02T05:24:44Z</dcterms:created>
  <dcterms:modified xsi:type="dcterms:W3CDTF">2018-04-05T16:20:40Z</dcterms:modified>
</cp:coreProperties>
</file>