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9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FD2DB-49CE-44C9-98F5-8848FFAF817C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9D76-E316-4D65-8316-9CE7296CC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86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FD2DB-49CE-44C9-98F5-8848FFAF817C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9D76-E316-4D65-8316-9CE7296CC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68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FD2DB-49CE-44C9-98F5-8848FFAF817C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9D76-E316-4D65-8316-9CE7296CC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53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146700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FD2DB-49CE-44C9-98F5-8848FFAF817C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9D76-E316-4D65-8316-9CE7296CC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65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FD2DB-49CE-44C9-98F5-8848FFAF817C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9D76-E316-4D65-8316-9CE7296CC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12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FD2DB-49CE-44C9-98F5-8848FFAF817C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9D76-E316-4D65-8316-9CE7296CC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72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FD2DB-49CE-44C9-98F5-8848FFAF817C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9D76-E316-4D65-8316-9CE7296CC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2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FD2DB-49CE-44C9-98F5-8848FFAF817C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9D76-E316-4D65-8316-9CE7296CC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8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FD2DB-49CE-44C9-98F5-8848FFAF817C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9D76-E316-4D65-8316-9CE7296CC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91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FD2DB-49CE-44C9-98F5-8848FFAF817C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9D76-E316-4D65-8316-9CE7296CC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31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FD2DB-49CE-44C9-98F5-8848FFAF817C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9D76-E316-4D65-8316-9CE7296CC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91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FD2DB-49CE-44C9-98F5-8848FFAF817C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B9D76-E316-4D65-8316-9CE7296CC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0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3.xml"/><Relationship Id="rId7" Type="http://schemas.openxmlformats.org/officeDocument/2006/relationships/image" Target="../media/image26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file:///D:\LOP%201%20CANH%20DIEU\Dao%20Duc%201%20moi\Bai%204.%20Sach%20se,%20gon%20gang\dd1b004tr020h05.jpg" TargetMode="Externa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5.jpg"/><Relationship Id="rId7" Type="http://schemas.openxmlformats.org/officeDocument/2006/relationships/image" Target="../media/image42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6.xml"/><Relationship Id="rId7" Type="http://schemas.openxmlformats.org/officeDocument/2006/relationships/image" Target="../media/image26.gi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audio" Target="../media/audio3.wav"/><Relationship Id="rId9" Type="http://schemas.openxmlformats.org/officeDocument/2006/relationships/image" Target="../media/image4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5072063"/>
            <a:ext cx="99060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4495800"/>
            <a:ext cx="7620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4" y="5222573"/>
            <a:ext cx="1622717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5240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93675"/>
            <a:ext cx="129540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40279" y="2799940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343400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9464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3" y="304802"/>
            <a:ext cx="3368675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9" y="327979"/>
            <a:ext cx="7358683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BÀI GIẢNG ĐIỆN TỬ CHƯƠNG TRÌNH MỚI 2020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625978" y="1704250"/>
            <a:ext cx="42291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ĐẠO ĐỨC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1560"/>
            <a:ext cx="9144000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1143000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50876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565910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236288"/>
            <a:ext cx="17145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541088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588714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518386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575536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17" y="4078987"/>
            <a:ext cx="3231873" cy="229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0664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237838"/>
            <a:ext cx="838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7" y="1233731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61685" y="1805146"/>
            <a:ext cx="6193972" cy="2444636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just">
              <a:buFontTx/>
              <a:buChar char="-"/>
            </a:pP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342900" indent="-342900" algn="just">
              <a:buFontTx/>
              <a:buChar char="-"/>
            </a:pP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ích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2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390183" y="4435422"/>
            <a:ext cx="5653089" cy="1754326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endParaRPr lang="en-US" altLang="en-US" sz="24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trình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bày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ý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kiến</a:t>
            </a:r>
            <a:endParaRPr lang="en-US" altLang="en-US" sz="24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119960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8047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90" y="109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90" y="17572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90" y="17572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2317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436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33448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916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838" y="1805146"/>
            <a:ext cx="2485797" cy="2359747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837" y="4249782"/>
            <a:ext cx="2515567" cy="2530584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5302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1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636" y="1070254"/>
            <a:ext cx="3694031" cy="373345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4" name="Rectangle 33"/>
          <p:cNvSpPr/>
          <p:nvPr/>
        </p:nvSpPr>
        <p:spPr>
          <a:xfrm>
            <a:off x="3007647" y="5182157"/>
            <a:ext cx="3116006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răng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31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2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3176765" y="5711779"/>
            <a:ext cx="2777773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rửa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mặt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11" y="1070254"/>
            <a:ext cx="4458815" cy="418012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3757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3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3536638" y="5711779"/>
            <a:ext cx="2058025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chải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đầu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105" y="1070254"/>
            <a:ext cx="4633686" cy="442217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5586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4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1702008" y="5711779"/>
            <a:ext cx="5727298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mặc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gương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67" y="1070254"/>
            <a:ext cx="4179969" cy="418994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6270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5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2810486" y="5711779"/>
            <a:ext cx="3510346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thắt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dây</a:t>
            </a:r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giày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26" y="1070254"/>
            <a:ext cx="4960050" cy="423132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0069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6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1980982" y="5188222"/>
            <a:ext cx="5321738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rửa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68" y="1032195"/>
            <a:ext cx="4791385" cy="399320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4579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7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3509182" y="5705448"/>
            <a:ext cx="2178250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tắm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72" y="1032196"/>
            <a:ext cx="3667870" cy="440144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1403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8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2220132" y="5583528"/>
            <a:ext cx="4451307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cắt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móng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tay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49" y="1032196"/>
            <a:ext cx="4665677" cy="425120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5970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8" y="0"/>
            <a:ext cx="2331160" cy="85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9109" y="1169925"/>
            <a:ext cx="888974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răng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dậy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buổi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ngủ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buổi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2: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rủa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xuyên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ngủ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dậy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ngoài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3: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chải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ngủ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dậy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…</a:t>
            </a:r>
          </a:p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4: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mặc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chỉnh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tề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….</a:t>
            </a:r>
          </a:p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5: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thắt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giày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giày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an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ngã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6: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rủa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xuyên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…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tránh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7: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tắm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thơm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tho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mắc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da.</a:t>
            </a:r>
          </a:p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8: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Cắt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móng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móng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mọc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0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6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4937" y="50152"/>
            <a:ext cx="8656889" cy="2664823"/>
            <a:chOff x="94936" y="41793"/>
            <a:chExt cx="8656889" cy="2220686"/>
          </a:xfrm>
        </p:grpSpPr>
        <p:grpSp>
          <p:nvGrpSpPr>
            <p:cNvPr id="9" name="Group 8"/>
            <p:cNvGrpSpPr/>
            <p:nvPr/>
          </p:nvGrpSpPr>
          <p:grpSpPr>
            <a:xfrm>
              <a:off x="94936" y="41793"/>
              <a:ext cx="8656889" cy="2220686"/>
              <a:chOff x="308079" y="1291772"/>
              <a:chExt cx="8656889" cy="2220686"/>
            </a:xfrm>
          </p:grpSpPr>
          <p:pic>
            <p:nvPicPr>
              <p:cNvPr id="10" name="Picture 2" descr="D:\Dao Duc 1 moi\Package - Lesson\Data\image_paste_200709160737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939"/>
              <a:stretch/>
            </p:blipFill>
            <p:spPr bwMode="auto">
              <a:xfrm>
                <a:off x="308079" y="1291772"/>
                <a:ext cx="8656889" cy="22206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 rot="21416432">
                <a:off x="622709" y="1740839"/>
                <a:ext cx="8076090" cy="1294717"/>
              </a:xfrm>
              <a:prstGeom prst="rect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21280163">
              <a:off x="1015996" y="675142"/>
              <a:ext cx="6371771" cy="897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Chủ</a:t>
              </a:r>
              <a:r>
                <a:rPr lang="en-US" sz="3200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đề</a:t>
              </a:r>
              <a:endPara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TỰ CHĂM SÓC BẢN THÂN</a:t>
              </a:r>
              <a:endPara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33" y="2875077"/>
            <a:ext cx="3615654" cy="28984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96127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84" y="2014175"/>
            <a:ext cx="6175375" cy="308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1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1" y="52138"/>
            <a:ext cx="1795237" cy="81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833849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5163" y="969833"/>
            <a:ext cx="8838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321" y="1523831"/>
            <a:ext cx="1487424" cy="17849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945" y="2772043"/>
            <a:ext cx="1524000" cy="19458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609" y="4940927"/>
            <a:ext cx="1566672" cy="17629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368" y="4959252"/>
            <a:ext cx="1566672" cy="1784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713" y="2772043"/>
            <a:ext cx="1505712" cy="17629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570" y="3238078"/>
            <a:ext cx="1768929" cy="212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0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237838"/>
            <a:ext cx="838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7" y="1233731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ounded Rectangle 3"/>
          <p:cNvSpPr/>
          <p:nvPr>
            <p:custDataLst>
              <p:tags r:id="rId3"/>
            </p:custDataLst>
          </p:nvPr>
        </p:nvSpPr>
        <p:spPr>
          <a:xfrm>
            <a:off x="595086" y="2027256"/>
            <a:ext cx="4823961" cy="2344448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232230" y="4835996"/>
            <a:ext cx="8737600" cy="156966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Quan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sát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tranh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và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nêu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những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không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nên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vì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sao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?</a:t>
            </a:r>
            <a:endParaRPr lang="en-US" altLang="en-US" sz="24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trình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bày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ý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kiến</a:t>
            </a:r>
            <a:endParaRPr lang="en-US" altLang="en-US" sz="24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119960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781425" y="8047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3733800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3748090" y="109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3748090" y="17572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3748090" y="17572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3781425" y="12317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37338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757612" y="2436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3757612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33448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916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832" y="2027256"/>
            <a:ext cx="2379569" cy="255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36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191659" y="1341120"/>
            <a:ext cx="6792684" cy="431945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Đùa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nghịch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vũng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ao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bắn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da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ngứa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ngoài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da.</a:t>
            </a:r>
          </a:p>
          <a:p>
            <a:pPr algn="just"/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bốc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bốc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rửa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dễ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giun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sán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dễ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nhiễm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Bôi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tóc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rối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bù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xù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mà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bôi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tóc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rối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0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1" y="52138"/>
            <a:ext cx="1795237" cy="81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822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8" y="4953000"/>
            <a:ext cx="5450417" cy="889000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1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825502"/>
            <a:ext cx="4762500" cy="115358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1" y="6032500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4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1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4" y="4826001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509323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636324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82323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36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5" y="15240"/>
            <a:ext cx="2144409" cy="9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135" y="990600"/>
            <a:ext cx="3885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341" y="1637006"/>
            <a:ext cx="2440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83755" y="6027003"/>
            <a:ext cx="70342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khuyên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4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17" y="2491293"/>
            <a:ext cx="7100302" cy="3332857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9981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5" y="15240"/>
            <a:ext cx="2144409" cy="9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135" y="990600"/>
            <a:ext cx="3885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341" y="1637006"/>
            <a:ext cx="2440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2247" y="5739558"/>
            <a:ext cx="8587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khuyên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ngoài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4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25" y="2387504"/>
            <a:ext cx="6839046" cy="321022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0671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5" y="15240"/>
            <a:ext cx="2144409" cy="9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135" y="990600"/>
            <a:ext cx="3885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341" y="1637006"/>
            <a:ext cx="2440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2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86480" y="5739557"/>
            <a:ext cx="40159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An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4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làm gì?</a:t>
            </a:r>
            <a:endParaRPr lang="vi-VN" sz="24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96" y="2580089"/>
            <a:ext cx="5754624" cy="288218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839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5" y="15240"/>
            <a:ext cx="2144409" cy="9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135" y="990600"/>
            <a:ext cx="3885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341" y="1637006"/>
            <a:ext cx="2440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2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7374" y="5683626"/>
            <a:ext cx="8694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An,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ơn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chị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nhắc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chải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tóc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rồi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4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96" y="2580089"/>
            <a:ext cx="5754624" cy="288218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8492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5" y="15240"/>
            <a:ext cx="2144409" cy="9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135" y="990600"/>
            <a:ext cx="3885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69" y="1978876"/>
            <a:ext cx="2115167" cy="2205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3" y="1978876"/>
            <a:ext cx="2204472" cy="23179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86" y="2024161"/>
            <a:ext cx="2209007" cy="22273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0974" y="444494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Chải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tóc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20051" y="4444944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Buộc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dây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giày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65684" y="439103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Bấm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móng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tay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7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990600"/>
            <a:ext cx="9141569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4" y="154319"/>
            <a:ext cx="899887" cy="67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0"/>
            <a:ext cx="2263091" cy="83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52227" y="355680"/>
            <a:ext cx="6493533" cy="379797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Thật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đáng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Nhạc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Bùi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Thảo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217021"/>
            <a:ext cx="8868228" cy="547116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THAT DANG YEU!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287" y="1294313"/>
            <a:ext cx="7747475" cy="532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7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72458" y="1915886"/>
            <a:ext cx="7852229" cy="3187338"/>
          </a:xfrm>
          <a:prstGeom prst="roundRect">
            <a:avLst/>
          </a:prstGeom>
          <a:solidFill>
            <a:srgbClr val="00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5" y="15240"/>
            <a:ext cx="2144409" cy="9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135" y="990600"/>
            <a:ext cx="3885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05615" y="1885780"/>
            <a:ext cx="70981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5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Dao Duc 1 moi\Package - Lesson\Data\image_paste_2007101009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08"/>
            <a:ext cx="2133600" cy="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ine 12"/>
          <p:cNvSpPr>
            <a:spLocks noChangeShapeType="1"/>
          </p:cNvSpPr>
          <p:nvPr/>
        </p:nvSpPr>
        <p:spPr bwMode="auto">
          <a:xfrm>
            <a:off x="0" y="8164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1600" y="991449"/>
            <a:ext cx="8737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Chải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tóc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buộc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giày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rửa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“Ai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”.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răng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rửa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mặt</a:t>
            </a:r>
            <a:endParaRPr lang="en-US" sz="2000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Tắm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gội</a:t>
            </a:r>
            <a:endParaRPr lang="en-US" sz="2000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Chải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tóc</a:t>
            </a:r>
            <a:endParaRPr lang="en-US" sz="2000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Chỉnh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giày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dép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45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92" y="3785870"/>
            <a:ext cx="2560109" cy="307213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3742" y="304256"/>
            <a:ext cx="8540137" cy="2970168"/>
            <a:chOff x="163741" y="253547"/>
            <a:chExt cx="8540137" cy="2475140"/>
          </a:xfrm>
        </p:grpSpPr>
        <p:grpSp>
          <p:nvGrpSpPr>
            <p:cNvPr id="3" name="Group 2"/>
            <p:cNvGrpSpPr/>
            <p:nvPr/>
          </p:nvGrpSpPr>
          <p:grpSpPr>
            <a:xfrm>
              <a:off x="163741" y="253547"/>
              <a:ext cx="8540137" cy="2475140"/>
              <a:chOff x="163741" y="253547"/>
              <a:chExt cx="8540137" cy="2475140"/>
            </a:xfrm>
          </p:grpSpPr>
          <p:pic>
            <p:nvPicPr>
              <p:cNvPr id="10242" name="Picture 2" descr="D:\Dao Duc 1 moi\Package - Lesson\Data\image_paste_200710101007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741" y="253547"/>
                <a:ext cx="8540137" cy="24751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1841" y="125321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1155" y="1253217"/>
                <a:ext cx="1661886" cy="4644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3041" y="125321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6012" y="167163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7590" y="1780495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5236" y="1797501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6065" y="1756229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1163663" y="1230294"/>
              <a:ext cx="7192995" cy="897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Quần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áo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đầu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tóc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gọn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gàng</a:t>
              </a:r>
              <a:endParaRPr lang="en-US" sz="3200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Thơm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tho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sạch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sẽ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em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càng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đáng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yêu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72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70"/>
            <a:ext cx="9144000" cy="683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69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7" y="93252"/>
            <a:ext cx="1706627" cy="63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4" y="154319"/>
            <a:ext cx="899887" cy="67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44" y="1366256"/>
            <a:ext cx="5723103" cy="375504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1796143" y="5398303"/>
            <a:ext cx="5884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đáng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yêu</a:t>
            </a:r>
            <a:endParaRPr lang="en-US" sz="24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81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257" y="773703"/>
            <a:ext cx="5718175" cy="242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LOP 1 CANH DIEU\Dao Duc 1 moi\Bai 4. Sach se, gon gang\dd1b004tr021h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749" y="2680062"/>
            <a:ext cx="3637189" cy="31037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59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7" y="26807"/>
            <a:ext cx="2166243" cy="79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-14514" y="886099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01" y="2075145"/>
            <a:ext cx="1877713" cy="43235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1" y="2339137"/>
            <a:ext cx="2258055" cy="3795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9371" y="178020"/>
            <a:ext cx="5019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286" y="1096856"/>
            <a:ext cx="6803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sẽ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83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9829" y="1435408"/>
            <a:ext cx="64443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Tóc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chải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sẽ</a:t>
            </a:r>
            <a:endParaRPr lang="en-US" sz="32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04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7" y="26807"/>
            <a:ext cx="2166243" cy="79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-14514" y="886099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40449" y="161024"/>
            <a:ext cx="2262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287" y="1096856"/>
            <a:ext cx="776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4" y="2052612"/>
            <a:ext cx="2402116" cy="2722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312" y="1988414"/>
            <a:ext cx="2354943" cy="27993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2" y="2005829"/>
            <a:ext cx="2369863" cy="268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0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8" y="0"/>
            <a:ext cx="2331160" cy="85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191659" y="1741716"/>
            <a:ext cx="6792684" cy="395369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Chân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….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tóc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chải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chỉnh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tề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295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855</Words>
  <Application>Microsoft Office PowerPoint</Application>
  <PresentationFormat>On-screen Show (4:3)</PresentationFormat>
  <Paragraphs>142</Paragraphs>
  <Slides>33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2020-10-17T11:40:00Z</dcterms:created>
  <dcterms:modified xsi:type="dcterms:W3CDTF">2020-10-17T11:48:52Z</dcterms:modified>
</cp:coreProperties>
</file>