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9" r:id="rId10"/>
    <p:sldId id="275" r:id="rId11"/>
    <p:sldId id="270" r:id="rId12"/>
    <p:sldId id="262" r:id="rId13"/>
    <p:sldId id="272" r:id="rId14"/>
    <p:sldId id="273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69A9-F30A-4CC1-961C-899B0A853EA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50C8-CD29-46C1-85F0-F64CE0392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1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03D267E-530A-453D-AA24-0EDF4C4BFD89}" type="slidenum">
              <a:rPr lang="en-US" altLang="en-US" sz="1200">
                <a:latin typeface=".VnAvant" panose="020B7200000000000000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9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3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6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90B2-1AB5-4427-A4F6-FB8F856B726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C49C-A318-4A6E-87A1-7B1045E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D:\Backup\&#25105;&#30340;&#25991;&#26723;\Nhac%20thieu%20nhi\Ai%20yeu%20Bac%20Ho%20Chi%20Minh%20hon%20chung%20em%20nhi%20dong%20-%20Dang%20cap%20nhat%20%5bNCT%203291614379%5d.mp3" TargetMode="External"/><Relationship Id="rId1" Type="http://schemas.openxmlformats.org/officeDocument/2006/relationships/audio" Target="file:///C:\Documents%20and%20Settings\duonghuong\Local%20Settings\Temporary%20Internet%20Files\Content.IE5\KBSTCV29\MSj04378820000%5b1%5d.wav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239000" cy="685800"/>
          </a:xfrm>
        </p:spPr>
        <p:txBody>
          <a:bodyPr/>
          <a:lstStyle/>
          <a:p>
            <a:pPr algn="l"/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 </a:t>
            </a: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tiết</a:t>
            </a:r>
          </a:p>
        </p:txBody>
      </p:sp>
      <p:sp>
        <p:nvSpPr>
          <p:cNvPr id="11" name="Subtitle 9">
            <a:extLst/>
          </p:cNvPr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- LỚP 1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828800" y="5410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2020 - 2021</a:t>
            </a: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3623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655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me113topp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228600" y="45720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9388">
            <a:off x="7127875" y="6858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981200" y="1066800"/>
            <a:ext cx="5105400" cy="4267200"/>
            <a:chOff x="204" y="0"/>
            <a:chExt cx="2457" cy="2087"/>
          </a:xfrm>
        </p:grpSpPr>
        <p:grpSp>
          <p:nvGrpSpPr>
            <p:cNvPr id="14349" name="Group 6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351" name="Picture 7" descr="BIRTHD~3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2" name="Group 8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353" name="AutoShape 9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00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000" b="1">
                      <a:solidFill>
                        <a:srgbClr val="FFFF00"/>
                      </a:solidFill>
                      <a:latin typeface=".VnTimeH" panose="020B7200000000000000" pitchFamily="34" charset="0"/>
                    </a:rPr>
                    <a:t>Gi¶i  lao</a:t>
                  </a:r>
                </a:p>
              </p:txBody>
            </p:sp>
            <p:sp>
              <p:nvSpPr>
                <p:cNvPr id="14354" name="Freeform 10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33804" name="MSj0437882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304800" y="9906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Ai yeu Bac Ho Chi Minh hon chung em nhi dong - Dang cap nhat [NCT 3291614379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Lợn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200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lon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7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3276600" y="4941888"/>
            <a:ext cx="20161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9388">
            <a:off x="6172200" y="45720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55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380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182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4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1886" y="587830"/>
            <a:ext cx="8268788" cy="384047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LIÊN HỆ</a:t>
            </a:r>
          </a:p>
          <a:p>
            <a:pPr algn="just">
              <a:defRPr/>
            </a:pP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endParaRPr lang="en-US" sz="4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4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US" sz="48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02476" y="2675709"/>
            <a:ext cx="9542417" cy="55081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15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80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7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96360"/>
            <a:ext cx="8399416" cy="62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67451" y="1619796"/>
            <a:ext cx="9275883" cy="112340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60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75206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56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inh nen 38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1534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692275" y="2349500"/>
            <a:ext cx="58324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20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15538" y="938349"/>
            <a:ext cx="9542417" cy="35814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sz="66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>
              <a:defRPr/>
            </a:pP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6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6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6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66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1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02476" y="2675709"/>
            <a:ext cx="9542417" cy="55081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15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8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628" y="127172"/>
            <a:ext cx="8921931" cy="13585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kern="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089" t="29910" r="51707" b="14554"/>
          <a:stretch/>
        </p:blipFill>
        <p:spPr>
          <a:xfrm>
            <a:off x="295833" y="1724295"/>
            <a:ext cx="4295760" cy="5118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51" t="17226" r="22355" b="39985"/>
          <a:stretch/>
        </p:blipFill>
        <p:spPr>
          <a:xfrm>
            <a:off x="4591593" y="1183341"/>
            <a:ext cx="4460965" cy="55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89" t="29910" r="51707" b="43028"/>
          <a:stretch/>
        </p:blipFill>
        <p:spPr>
          <a:xfrm>
            <a:off x="0" y="366526"/>
            <a:ext cx="9094735" cy="61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44" t="58069" r="51552" b="14869"/>
          <a:stretch/>
        </p:blipFill>
        <p:spPr>
          <a:xfrm>
            <a:off x="0" y="366526"/>
            <a:ext cx="9094735" cy="61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251" t="20038" r="22355" b="59557"/>
          <a:stretch/>
        </p:blipFill>
        <p:spPr>
          <a:xfrm>
            <a:off x="233778" y="548639"/>
            <a:ext cx="8910222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380" t="39584" r="27318" b="40011"/>
          <a:stretch/>
        </p:blipFill>
        <p:spPr>
          <a:xfrm>
            <a:off x="1069800" y="522514"/>
            <a:ext cx="6789813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2" y="2375665"/>
            <a:ext cx="8614095" cy="448233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1886" y="587830"/>
            <a:ext cx="8268788" cy="9927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US" sz="30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77</Words>
  <Application>Microsoft Office PowerPoint</Application>
  <PresentationFormat>On-screen Show (4:3)</PresentationFormat>
  <Paragraphs>25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TRƯỜNG TIỂU HỌC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2020-08-16T07:49:53Z</dcterms:created>
  <dcterms:modified xsi:type="dcterms:W3CDTF">2020-08-16T09:03:22Z</dcterms:modified>
</cp:coreProperties>
</file>