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78" r:id="rId5"/>
    <p:sldId id="279" r:id="rId6"/>
    <p:sldId id="280" r:id="rId7"/>
    <p:sldId id="270" r:id="rId8"/>
    <p:sldId id="281" r:id="rId9"/>
    <p:sldId id="282" r:id="rId10"/>
    <p:sldId id="283" r:id="rId1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5CA80D-DC0C-4D0A-8EE8-003C4D035390}" type="datetimeFigureOut">
              <a:rPr lang="en-US" smtClean="0"/>
              <a:t>11/14/2020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B93A35-FA74-4345-85B3-84A3F29C8F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99794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5CA80D-DC0C-4D0A-8EE8-003C4D035390}" type="datetimeFigureOut">
              <a:rPr lang="en-US" smtClean="0"/>
              <a:t>11/14/2020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B93A35-FA74-4345-85B3-84A3F29C8F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0637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5CA80D-DC0C-4D0A-8EE8-003C4D035390}" type="datetimeFigureOut">
              <a:rPr lang="en-US" smtClean="0"/>
              <a:t>11/14/2020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B93A35-FA74-4345-85B3-84A3F29C8F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424240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2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38590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vi-VN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vi-VN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C91BDDEE-AC63-44B8-94EC-FCB0EBBC2A3F}" type="slidenum">
              <a:rPr lang="vi-VN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11503205"/>
      </p:ext>
    </p:extLst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5CA80D-DC0C-4D0A-8EE8-003C4D035390}" type="datetimeFigureOut">
              <a:rPr lang="en-US" smtClean="0"/>
              <a:t>11/14/2020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B93A35-FA74-4345-85B3-84A3F29C8F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80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5CA80D-DC0C-4D0A-8EE8-003C4D035390}" type="datetimeFigureOut">
              <a:rPr lang="en-US" smtClean="0"/>
              <a:t>11/14/2020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B93A35-FA74-4345-85B3-84A3F29C8F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25328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5CA80D-DC0C-4D0A-8EE8-003C4D035390}" type="datetimeFigureOut">
              <a:rPr lang="en-US" smtClean="0"/>
              <a:t>11/14/2020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B93A35-FA74-4345-85B3-84A3F29C8F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67171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5CA80D-DC0C-4D0A-8EE8-003C4D035390}" type="datetimeFigureOut">
              <a:rPr lang="en-US" smtClean="0"/>
              <a:t>11/14/2020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B93A35-FA74-4345-85B3-84A3F29C8F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0871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5CA80D-DC0C-4D0A-8EE8-003C4D035390}" type="datetimeFigureOut">
              <a:rPr lang="en-US" smtClean="0"/>
              <a:t>11/14/2020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B93A35-FA74-4345-85B3-84A3F29C8F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1628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5CA80D-DC0C-4D0A-8EE8-003C4D035390}" type="datetimeFigureOut">
              <a:rPr lang="en-US" smtClean="0"/>
              <a:t>11/14/2020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B93A35-FA74-4345-85B3-84A3F29C8F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8090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5CA80D-DC0C-4D0A-8EE8-003C4D035390}" type="datetimeFigureOut">
              <a:rPr lang="en-US" smtClean="0"/>
              <a:t>11/14/2020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B93A35-FA74-4345-85B3-84A3F29C8F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42189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5CA80D-DC0C-4D0A-8EE8-003C4D035390}" type="datetimeFigureOut">
              <a:rPr lang="en-US" smtClean="0"/>
              <a:t>11/14/2020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B93A35-FA74-4345-85B3-84A3F29C8F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17108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5CA80D-DC0C-4D0A-8EE8-003C4D035390}" type="datetimeFigureOut">
              <a:rPr lang="en-US" smtClean="0"/>
              <a:t>11/14/2020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B93A35-FA74-4345-85B3-84A3F29C8F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33477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wmf"/><Relationship Id="rId7" Type="http://schemas.openxmlformats.org/officeDocument/2006/relationships/image" Target="../media/image6.gif"/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.gif"/><Relationship Id="rId5" Type="http://schemas.openxmlformats.org/officeDocument/2006/relationships/image" Target="../media/image4.wmf"/><Relationship Id="rId4" Type="http://schemas.openxmlformats.org/officeDocument/2006/relationships/image" Target="../media/image3.wmf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20.png"/><Relationship Id="rId2" Type="http://schemas.openxmlformats.org/officeDocument/2006/relationships/audio" Target="file:///D:\Dung\Cac%20bai%20hat%20nghi%20giua%20tiet\Tho%20con%20tam%20nang.mp3" TargetMode="External"/><Relationship Id="rId1" Type="http://schemas.openxmlformats.org/officeDocument/2006/relationships/audio" Target="file:///E:\Music\Tap%20dem%20.mp3" TargetMode="External"/><Relationship Id="rId6" Type="http://schemas.openxmlformats.org/officeDocument/2006/relationships/image" Target="../media/image19.gif"/><Relationship Id="rId5" Type="http://schemas.openxmlformats.org/officeDocument/2006/relationships/image" Target="../media/image18.gif"/><Relationship Id="rId4" Type="http://schemas.openxmlformats.org/officeDocument/2006/relationships/audio" Target="../media/audio1.wav"/><Relationship Id="rId9" Type="http://schemas.openxmlformats.org/officeDocument/2006/relationships/image" Target="../media/image22.gi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AutoShape 2"/>
          <p:cNvSpPr>
            <a:spLocks noChangeArrowheads="1"/>
          </p:cNvSpPr>
          <p:nvPr/>
        </p:nvSpPr>
        <p:spPr bwMode="auto">
          <a:xfrm>
            <a:off x="7667625" y="5072063"/>
            <a:ext cx="990600" cy="106680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36" tIns="45718" rIns="91436" bIns="45718" anchor="ctr"/>
          <a:lstStyle/>
          <a:p>
            <a:endParaRPr lang="en-US"/>
          </a:p>
        </p:txBody>
      </p:sp>
      <p:pic>
        <p:nvPicPr>
          <p:cNvPr id="68619" name="Picture 11" descr="GEOMTRY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153400" y="4495800"/>
            <a:ext cx="762000" cy="19812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68620" name="Rectangle 12"/>
          <p:cNvSpPr>
            <a:spLocks noChangeArrowheads="1"/>
          </p:cNvSpPr>
          <p:nvPr/>
        </p:nvSpPr>
        <p:spPr bwMode="auto">
          <a:xfrm>
            <a:off x="0" y="0"/>
            <a:ext cx="9144000" cy="1066800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36" tIns="45718" rIns="91436" bIns="45718" anchor="ctr"/>
          <a:lstStyle/>
          <a:p>
            <a:endParaRPr lang="en-US"/>
          </a:p>
        </p:txBody>
      </p:sp>
      <p:pic>
        <p:nvPicPr>
          <p:cNvPr id="68630" name="Picture 22" descr="POINSET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1284" y="5222573"/>
            <a:ext cx="1622717" cy="1486202"/>
          </a:xfrm>
          <a:prstGeom prst="rect">
            <a:avLst/>
          </a:prstGeom>
          <a:noFill/>
          <a:effectLst>
            <a:outerShdw dist="107763" dir="135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8632" name="Picture 24" descr="POINSET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2400"/>
            <a:ext cx="1524000" cy="1143000"/>
          </a:xfrm>
          <a:prstGeom prst="rect">
            <a:avLst/>
          </a:prstGeom>
          <a:noFill/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8649" name="Picture 41" descr="Books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88933" y="193675"/>
            <a:ext cx="1295400" cy="796925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00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FFFF99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8650" name="Picture 42" descr="bluline[1]"/>
          <p:cNvPicPr>
            <a:picLocks noChangeAspect="1" noChangeArrowheads="1"/>
          </p:cNvPicPr>
          <p:nvPr/>
        </p:nvPicPr>
        <p:blipFill>
          <a:blip r:embed="rId6">
            <a:grayscl/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781800"/>
            <a:ext cx="9144000" cy="76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8654" name="Picture 46" descr="bluline[1]"/>
          <p:cNvPicPr>
            <a:picLocks noChangeAspect="1" noChangeArrowheads="1"/>
          </p:cNvPicPr>
          <p:nvPr/>
        </p:nvPicPr>
        <p:blipFill>
          <a:blip r:embed="rId6">
            <a:grayscl/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76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8655" name="Text Box 47"/>
          <p:cNvSpPr txBox="1">
            <a:spLocks noChangeArrowheads="1"/>
          </p:cNvSpPr>
          <p:nvPr/>
        </p:nvSpPr>
        <p:spPr bwMode="auto">
          <a:xfrm>
            <a:off x="640279" y="2799940"/>
            <a:ext cx="7945438" cy="6093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rnd" algn="ctr">
                <a:solidFill>
                  <a:srgbClr val="FF33CC"/>
                </a:solidFill>
                <a:prstDash val="sysDot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6" tIns="45718" rIns="91436" bIns="45718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sz="2800" b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(</a:t>
            </a:r>
            <a:r>
              <a:rPr lang="en-US" sz="2800" b="1" dirty="0" err="1" smtClean="0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Cánh</a:t>
            </a:r>
            <a:r>
              <a:rPr lang="en-US" sz="2800" b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diều</a:t>
            </a:r>
            <a:r>
              <a:rPr lang="en-US" sz="2800" b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)</a:t>
            </a:r>
            <a:endParaRPr lang="en-US" sz="2800" b="1" dirty="0">
              <a:solidFill>
                <a:srgbClr val="0066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68700" name="Picture 92" descr="Dove-02-june[1]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3800" y="4343400"/>
            <a:ext cx="1219200" cy="8175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8703" name="Picture 95" descr="Dove-02-june[1]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49464"/>
            <a:ext cx="1219200" cy="8175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8706" name="Text Box 98"/>
          <p:cNvSpPr txBox="1">
            <a:spLocks noChangeArrowheads="1"/>
          </p:cNvSpPr>
          <p:nvPr/>
        </p:nvSpPr>
        <p:spPr bwMode="auto">
          <a:xfrm>
            <a:off x="2819403" y="304802"/>
            <a:ext cx="3368675" cy="3693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6" tIns="45718" rIns="91436" bIns="45718">
            <a:spAutoFit/>
          </a:bodyPr>
          <a:lstStyle/>
          <a:p>
            <a:endParaRPr lang="en-US"/>
          </a:p>
        </p:txBody>
      </p:sp>
      <p:sp>
        <p:nvSpPr>
          <p:cNvPr id="68707" name="Text Box 99"/>
          <p:cNvSpPr txBox="1">
            <a:spLocks noChangeArrowheads="1"/>
          </p:cNvSpPr>
          <p:nvPr/>
        </p:nvSpPr>
        <p:spPr bwMode="auto">
          <a:xfrm>
            <a:off x="854559" y="327979"/>
            <a:ext cx="7358683" cy="5232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1436" tIns="45718" rIns="91436" bIns="45718">
            <a:spAutoFit/>
          </a:bodyPr>
          <a:lstStyle/>
          <a:p>
            <a:pPr algn="ctr"/>
            <a:r>
              <a:rPr lang="en-US" sz="2800" b="1" dirty="0" smtClean="0">
                <a:ln>
                  <a:solidFill>
                    <a:srgbClr val="33CC33"/>
                  </a:solidFill>
                </a:ln>
                <a:solidFill>
                  <a:srgbClr val="FF0000"/>
                </a:solidFill>
              </a:rPr>
              <a:t>BÀI GIẢNG ĐIỆN TỬ CHƯƠNG TRÌNH MỚI 2020</a:t>
            </a:r>
            <a:endParaRPr lang="en-US" sz="2800" b="1" dirty="0">
              <a:ln>
                <a:solidFill>
                  <a:srgbClr val="33CC33"/>
                </a:solidFill>
              </a:ln>
              <a:solidFill>
                <a:srgbClr val="FF0000"/>
              </a:solidFill>
            </a:endParaRPr>
          </a:p>
        </p:txBody>
      </p:sp>
      <p:sp>
        <p:nvSpPr>
          <p:cNvPr id="68708" name="Text Box 100"/>
          <p:cNvSpPr txBox="1">
            <a:spLocks noChangeArrowheads="1"/>
          </p:cNvSpPr>
          <p:nvPr/>
        </p:nvSpPr>
        <p:spPr bwMode="auto">
          <a:xfrm>
            <a:off x="2625978" y="1704250"/>
            <a:ext cx="4229100" cy="9233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1436" tIns="45718" rIns="91436" bIns="45718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5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ĐẠO ĐỨC 1</a:t>
            </a:r>
            <a:endParaRPr lang="vi-VN" sz="54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94" name="Picture 13" descr="bluline[1]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1051560"/>
            <a:ext cx="9144000" cy="91440"/>
          </a:xfrm>
        </p:spPr>
      </p:pic>
      <p:sp>
        <p:nvSpPr>
          <p:cNvPr id="97" name="AutoShape 18"/>
          <p:cNvSpPr>
            <a:spLocks noChangeArrowheads="1"/>
          </p:cNvSpPr>
          <p:nvPr/>
        </p:nvSpPr>
        <p:spPr bwMode="auto">
          <a:xfrm>
            <a:off x="0" y="1143000"/>
            <a:ext cx="228600" cy="27432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36" tIns="45718" rIns="91436" bIns="45718" anchor="ctr"/>
          <a:lstStyle/>
          <a:p>
            <a:endParaRPr lang="en-US"/>
          </a:p>
        </p:txBody>
      </p:sp>
      <p:sp>
        <p:nvSpPr>
          <p:cNvPr id="116" name="Line 44"/>
          <p:cNvSpPr>
            <a:spLocks noChangeShapeType="1"/>
          </p:cNvSpPr>
          <p:nvPr/>
        </p:nvSpPr>
        <p:spPr bwMode="auto">
          <a:xfrm>
            <a:off x="0" y="1508760"/>
            <a:ext cx="9144000" cy="0"/>
          </a:xfrm>
          <a:prstGeom prst="line">
            <a:avLst/>
          </a:prstGeom>
          <a:noFill/>
          <a:ln w="9525">
            <a:solidFill>
              <a:srgbClr val="FF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6" tIns="45718" rIns="91436" bIns="45718">
            <a:spAutoFit/>
          </a:bodyPr>
          <a:lstStyle/>
          <a:p>
            <a:endParaRPr lang="en-US"/>
          </a:p>
        </p:txBody>
      </p:sp>
      <p:sp>
        <p:nvSpPr>
          <p:cNvPr id="117" name="Line 45"/>
          <p:cNvSpPr>
            <a:spLocks noChangeShapeType="1"/>
          </p:cNvSpPr>
          <p:nvPr/>
        </p:nvSpPr>
        <p:spPr bwMode="auto">
          <a:xfrm>
            <a:off x="0" y="1565910"/>
            <a:ext cx="9144000" cy="0"/>
          </a:xfrm>
          <a:prstGeom prst="line">
            <a:avLst/>
          </a:prstGeom>
          <a:noFill/>
          <a:ln w="28575" cap="rnd">
            <a:solidFill>
              <a:srgbClr val="00FFFF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6" tIns="45718" rIns="91436" bIns="45718">
            <a:spAutoFit/>
          </a:bodyPr>
          <a:lstStyle/>
          <a:p>
            <a:endParaRPr lang="en-US"/>
          </a:p>
        </p:txBody>
      </p:sp>
      <p:sp>
        <p:nvSpPr>
          <p:cNvPr id="159" name="AutoShape 18"/>
          <p:cNvSpPr>
            <a:spLocks noChangeArrowheads="1"/>
          </p:cNvSpPr>
          <p:nvPr/>
        </p:nvSpPr>
        <p:spPr bwMode="auto">
          <a:xfrm>
            <a:off x="0" y="1236288"/>
            <a:ext cx="17145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178" name="Line 44"/>
          <p:cNvSpPr>
            <a:spLocks noChangeShapeType="1"/>
          </p:cNvSpPr>
          <p:nvPr/>
        </p:nvSpPr>
        <p:spPr bwMode="auto">
          <a:xfrm>
            <a:off x="0" y="1541088"/>
            <a:ext cx="6858000" cy="0"/>
          </a:xfrm>
          <a:prstGeom prst="line">
            <a:avLst/>
          </a:prstGeom>
          <a:noFill/>
          <a:ln w="9525">
            <a:solidFill>
              <a:srgbClr val="FF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179" name="Line 45"/>
          <p:cNvSpPr>
            <a:spLocks noChangeShapeType="1"/>
          </p:cNvSpPr>
          <p:nvPr/>
        </p:nvSpPr>
        <p:spPr bwMode="auto">
          <a:xfrm>
            <a:off x="0" y="1588714"/>
            <a:ext cx="6858000" cy="0"/>
          </a:xfrm>
          <a:prstGeom prst="line">
            <a:avLst/>
          </a:prstGeom>
          <a:noFill/>
          <a:ln w="28575" cap="rnd">
            <a:solidFill>
              <a:srgbClr val="00FFFF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263" name="AutoShape 3"/>
          <p:cNvSpPr>
            <a:spLocks noChangeArrowheads="1"/>
          </p:cNvSpPr>
          <p:nvPr/>
        </p:nvSpPr>
        <p:spPr bwMode="auto">
          <a:xfrm>
            <a:off x="2540253" y="6561197"/>
            <a:ext cx="171450" cy="19050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264" name="AutoShape 4"/>
          <p:cNvSpPr>
            <a:spLocks noChangeArrowheads="1"/>
          </p:cNvSpPr>
          <p:nvPr/>
        </p:nvSpPr>
        <p:spPr bwMode="auto">
          <a:xfrm>
            <a:off x="4197603" y="6561197"/>
            <a:ext cx="171450" cy="19050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265" name="AutoShape 5"/>
          <p:cNvSpPr>
            <a:spLocks noChangeArrowheads="1"/>
          </p:cNvSpPr>
          <p:nvPr/>
        </p:nvSpPr>
        <p:spPr bwMode="auto">
          <a:xfrm>
            <a:off x="3111753" y="6561197"/>
            <a:ext cx="171450" cy="19050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266" name="AutoShape 6"/>
          <p:cNvSpPr>
            <a:spLocks noChangeArrowheads="1"/>
          </p:cNvSpPr>
          <p:nvPr/>
        </p:nvSpPr>
        <p:spPr bwMode="auto">
          <a:xfrm>
            <a:off x="4769103" y="6561197"/>
            <a:ext cx="171450" cy="19050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267" name="AutoShape 7"/>
          <p:cNvSpPr>
            <a:spLocks noChangeArrowheads="1"/>
          </p:cNvSpPr>
          <p:nvPr/>
        </p:nvSpPr>
        <p:spPr bwMode="auto">
          <a:xfrm>
            <a:off x="3683253" y="6561197"/>
            <a:ext cx="171450" cy="19050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268" name="AutoShape 8"/>
          <p:cNvSpPr>
            <a:spLocks noChangeArrowheads="1"/>
          </p:cNvSpPr>
          <p:nvPr/>
        </p:nvSpPr>
        <p:spPr bwMode="auto">
          <a:xfrm>
            <a:off x="5397753" y="6561197"/>
            <a:ext cx="171450" cy="19050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269" name="AutoShape 9"/>
          <p:cNvSpPr>
            <a:spLocks noChangeArrowheads="1"/>
          </p:cNvSpPr>
          <p:nvPr/>
        </p:nvSpPr>
        <p:spPr bwMode="auto">
          <a:xfrm>
            <a:off x="5969253" y="6561197"/>
            <a:ext cx="171450" cy="19050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270" name="AutoShape 10"/>
          <p:cNvSpPr>
            <a:spLocks noChangeArrowheads="1"/>
          </p:cNvSpPr>
          <p:nvPr/>
        </p:nvSpPr>
        <p:spPr bwMode="auto">
          <a:xfrm>
            <a:off x="6540753" y="6561197"/>
            <a:ext cx="171450" cy="19050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271" name="Line 48"/>
          <p:cNvSpPr>
            <a:spLocks noChangeShapeType="1"/>
          </p:cNvSpPr>
          <p:nvPr/>
        </p:nvSpPr>
        <p:spPr bwMode="auto">
          <a:xfrm>
            <a:off x="2768853" y="6612790"/>
            <a:ext cx="285750" cy="0"/>
          </a:xfrm>
          <a:prstGeom prst="line">
            <a:avLst/>
          </a:prstGeom>
          <a:noFill/>
          <a:ln w="1905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272" name="Line 49"/>
          <p:cNvSpPr>
            <a:spLocks noChangeShapeType="1"/>
          </p:cNvSpPr>
          <p:nvPr/>
        </p:nvSpPr>
        <p:spPr bwMode="auto">
          <a:xfrm>
            <a:off x="3340353" y="6612790"/>
            <a:ext cx="285750" cy="0"/>
          </a:xfrm>
          <a:prstGeom prst="line">
            <a:avLst/>
          </a:prstGeom>
          <a:noFill/>
          <a:ln w="1905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273" name="Line 50"/>
          <p:cNvSpPr>
            <a:spLocks noChangeShapeType="1"/>
          </p:cNvSpPr>
          <p:nvPr/>
        </p:nvSpPr>
        <p:spPr bwMode="auto">
          <a:xfrm>
            <a:off x="3854703" y="6612790"/>
            <a:ext cx="285750" cy="0"/>
          </a:xfrm>
          <a:prstGeom prst="line">
            <a:avLst/>
          </a:prstGeom>
          <a:noFill/>
          <a:ln w="1905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274" name="Line 51"/>
          <p:cNvSpPr>
            <a:spLocks noChangeShapeType="1"/>
          </p:cNvSpPr>
          <p:nvPr/>
        </p:nvSpPr>
        <p:spPr bwMode="auto">
          <a:xfrm>
            <a:off x="4426203" y="6612790"/>
            <a:ext cx="285750" cy="0"/>
          </a:xfrm>
          <a:prstGeom prst="line">
            <a:avLst/>
          </a:prstGeom>
          <a:noFill/>
          <a:ln w="1905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275" name="Line 52"/>
          <p:cNvSpPr>
            <a:spLocks noChangeShapeType="1"/>
          </p:cNvSpPr>
          <p:nvPr/>
        </p:nvSpPr>
        <p:spPr bwMode="auto">
          <a:xfrm>
            <a:off x="4997703" y="6612790"/>
            <a:ext cx="285750" cy="0"/>
          </a:xfrm>
          <a:prstGeom prst="line">
            <a:avLst/>
          </a:prstGeom>
          <a:noFill/>
          <a:ln w="1905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276" name="Line 53"/>
          <p:cNvSpPr>
            <a:spLocks noChangeShapeType="1"/>
          </p:cNvSpPr>
          <p:nvPr/>
        </p:nvSpPr>
        <p:spPr bwMode="auto">
          <a:xfrm>
            <a:off x="5626353" y="6612790"/>
            <a:ext cx="285750" cy="0"/>
          </a:xfrm>
          <a:prstGeom prst="line">
            <a:avLst/>
          </a:prstGeom>
          <a:noFill/>
          <a:ln w="1905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277" name="Line 54"/>
          <p:cNvSpPr>
            <a:spLocks noChangeShapeType="1"/>
          </p:cNvSpPr>
          <p:nvPr/>
        </p:nvSpPr>
        <p:spPr bwMode="auto">
          <a:xfrm>
            <a:off x="6197853" y="6612790"/>
            <a:ext cx="285750" cy="0"/>
          </a:xfrm>
          <a:prstGeom prst="line">
            <a:avLst/>
          </a:prstGeom>
          <a:noFill/>
          <a:ln w="1905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113" name="AutoShape 76"/>
          <p:cNvSpPr>
            <a:spLocks noChangeArrowheads="1"/>
          </p:cNvSpPr>
          <p:nvPr/>
        </p:nvSpPr>
        <p:spPr bwMode="auto">
          <a:xfrm>
            <a:off x="5070198" y="3564209"/>
            <a:ext cx="228600" cy="27432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4" name="AutoShape 77"/>
          <p:cNvSpPr>
            <a:spLocks noChangeArrowheads="1"/>
          </p:cNvSpPr>
          <p:nvPr/>
        </p:nvSpPr>
        <p:spPr bwMode="auto">
          <a:xfrm>
            <a:off x="4612998" y="3564209"/>
            <a:ext cx="228600" cy="27432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5" name="AutoShape 78"/>
          <p:cNvSpPr>
            <a:spLocks noChangeArrowheads="1"/>
          </p:cNvSpPr>
          <p:nvPr/>
        </p:nvSpPr>
        <p:spPr bwMode="auto">
          <a:xfrm>
            <a:off x="2895323" y="3564209"/>
            <a:ext cx="228600" cy="27432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8" name="AutoShape 79"/>
          <p:cNvSpPr>
            <a:spLocks noChangeArrowheads="1"/>
          </p:cNvSpPr>
          <p:nvPr/>
        </p:nvSpPr>
        <p:spPr bwMode="auto">
          <a:xfrm>
            <a:off x="3317598" y="3564209"/>
            <a:ext cx="228600" cy="27432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9" name="AutoShape 80"/>
          <p:cNvSpPr>
            <a:spLocks noChangeArrowheads="1"/>
          </p:cNvSpPr>
          <p:nvPr/>
        </p:nvSpPr>
        <p:spPr bwMode="auto">
          <a:xfrm>
            <a:off x="3698598" y="3564209"/>
            <a:ext cx="228600" cy="27432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0" name="AutoShape 81"/>
          <p:cNvSpPr>
            <a:spLocks noChangeArrowheads="1"/>
          </p:cNvSpPr>
          <p:nvPr/>
        </p:nvSpPr>
        <p:spPr bwMode="auto">
          <a:xfrm>
            <a:off x="4155798" y="3564209"/>
            <a:ext cx="228600" cy="27432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1" name="AutoShape 82"/>
          <p:cNvSpPr>
            <a:spLocks noChangeArrowheads="1"/>
          </p:cNvSpPr>
          <p:nvPr/>
        </p:nvSpPr>
        <p:spPr bwMode="auto">
          <a:xfrm>
            <a:off x="5984598" y="3564209"/>
            <a:ext cx="228600" cy="27432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2" name="AutoShape 83"/>
          <p:cNvSpPr>
            <a:spLocks noChangeArrowheads="1"/>
          </p:cNvSpPr>
          <p:nvPr/>
        </p:nvSpPr>
        <p:spPr bwMode="auto">
          <a:xfrm>
            <a:off x="6441798" y="3564209"/>
            <a:ext cx="228600" cy="27432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3" name="Oval 84"/>
          <p:cNvSpPr>
            <a:spLocks noChangeArrowheads="1"/>
          </p:cNvSpPr>
          <p:nvPr/>
        </p:nvSpPr>
        <p:spPr bwMode="auto">
          <a:xfrm>
            <a:off x="3165198" y="3441694"/>
            <a:ext cx="259766" cy="519351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24" name="Oval 85"/>
          <p:cNvSpPr>
            <a:spLocks noChangeArrowheads="1"/>
          </p:cNvSpPr>
          <p:nvPr/>
        </p:nvSpPr>
        <p:spPr bwMode="auto">
          <a:xfrm>
            <a:off x="3546198" y="3441694"/>
            <a:ext cx="259766" cy="519351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25" name="Oval 86"/>
          <p:cNvSpPr>
            <a:spLocks noChangeArrowheads="1"/>
          </p:cNvSpPr>
          <p:nvPr/>
        </p:nvSpPr>
        <p:spPr bwMode="auto">
          <a:xfrm>
            <a:off x="4003398" y="3441694"/>
            <a:ext cx="259766" cy="519351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26" name="Oval 87"/>
          <p:cNvSpPr>
            <a:spLocks noChangeArrowheads="1"/>
          </p:cNvSpPr>
          <p:nvPr/>
        </p:nvSpPr>
        <p:spPr bwMode="auto">
          <a:xfrm>
            <a:off x="4460598" y="3441694"/>
            <a:ext cx="259766" cy="519351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27" name="Oval 88"/>
          <p:cNvSpPr>
            <a:spLocks noChangeArrowheads="1"/>
          </p:cNvSpPr>
          <p:nvPr/>
        </p:nvSpPr>
        <p:spPr bwMode="auto">
          <a:xfrm>
            <a:off x="4917798" y="3441694"/>
            <a:ext cx="259766" cy="519351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28" name="Oval 89"/>
          <p:cNvSpPr>
            <a:spLocks noChangeArrowheads="1"/>
          </p:cNvSpPr>
          <p:nvPr/>
        </p:nvSpPr>
        <p:spPr bwMode="auto">
          <a:xfrm>
            <a:off x="5374998" y="3441694"/>
            <a:ext cx="259766" cy="519351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29" name="Oval 90"/>
          <p:cNvSpPr>
            <a:spLocks noChangeArrowheads="1"/>
          </p:cNvSpPr>
          <p:nvPr/>
        </p:nvSpPr>
        <p:spPr bwMode="auto">
          <a:xfrm>
            <a:off x="5832198" y="3441694"/>
            <a:ext cx="259766" cy="519351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30" name="Oval 91"/>
          <p:cNvSpPr>
            <a:spLocks noChangeArrowheads="1"/>
          </p:cNvSpPr>
          <p:nvPr/>
        </p:nvSpPr>
        <p:spPr bwMode="auto">
          <a:xfrm>
            <a:off x="6289398" y="3441694"/>
            <a:ext cx="259766" cy="519351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31" name="AutoShape 97"/>
          <p:cNvSpPr>
            <a:spLocks noChangeArrowheads="1"/>
          </p:cNvSpPr>
          <p:nvPr/>
        </p:nvSpPr>
        <p:spPr bwMode="auto">
          <a:xfrm>
            <a:off x="5527398" y="3564209"/>
            <a:ext cx="228600" cy="27432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0" name="AutoShape 16"/>
          <p:cNvSpPr>
            <a:spLocks noChangeArrowheads="1"/>
          </p:cNvSpPr>
          <p:nvPr/>
        </p:nvSpPr>
        <p:spPr bwMode="auto">
          <a:xfrm>
            <a:off x="2209800" y="1152626"/>
            <a:ext cx="228600" cy="27432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1" name="AutoShape 17"/>
          <p:cNvSpPr>
            <a:spLocks noChangeArrowheads="1"/>
          </p:cNvSpPr>
          <p:nvPr/>
        </p:nvSpPr>
        <p:spPr bwMode="auto">
          <a:xfrm>
            <a:off x="1752600" y="1152626"/>
            <a:ext cx="228600" cy="27432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2" name="AutoShape 18"/>
          <p:cNvSpPr>
            <a:spLocks noChangeArrowheads="1"/>
          </p:cNvSpPr>
          <p:nvPr/>
        </p:nvSpPr>
        <p:spPr bwMode="auto">
          <a:xfrm>
            <a:off x="0" y="1152626"/>
            <a:ext cx="228600" cy="27432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3" name="AutoShape 19"/>
          <p:cNvSpPr>
            <a:spLocks noChangeArrowheads="1"/>
          </p:cNvSpPr>
          <p:nvPr/>
        </p:nvSpPr>
        <p:spPr bwMode="auto">
          <a:xfrm>
            <a:off x="381000" y="1152626"/>
            <a:ext cx="228600" cy="27432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4" name="AutoShape 20"/>
          <p:cNvSpPr>
            <a:spLocks noChangeArrowheads="1"/>
          </p:cNvSpPr>
          <p:nvPr/>
        </p:nvSpPr>
        <p:spPr bwMode="auto">
          <a:xfrm>
            <a:off x="762000" y="1152626"/>
            <a:ext cx="228600" cy="27432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5" name="AutoShape 21"/>
          <p:cNvSpPr>
            <a:spLocks noChangeArrowheads="1"/>
          </p:cNvSpPr>
          <p:nvPr/>
        </p:nvSpPr>
        <p:spPr bwMode="auto">
          <a:xfrm>
            <a:off x="1219200" y="1152626"/>
            <a:ext cx="228600" cy="27432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6" name="AutoShape 26"/>
          <p:cNvSpPr>
            <a:spLocks noChangeArrowheads="1"/>
          </p:cNvSpPr>
          <p:nvPr/>
        </p:nvSpPr>
        <p:spPr bwMode="auto">
          <a:xfrm>
            <a:off x="4876800" y="1152626"/>
            <a:ext cx="228600" cy="27432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7" name="AutoShape 27"/>
          <p:cNvSpPr>
            <a:spLocks noChangeArrowheads="1"/>
          </p:cNvSpPr>
          <p:nvPr/>
        </p:nvSpPr>
        <p:spPr bwMode="auto">
          <a:xfrm>
            <a:off x="4419600" y="1152626"/>
            <a:ext cx="228600" cy="27432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8" name="AutoShape 28"/>
          <p:cNvSpPr>
            <a:spLocks noChangeArrowheads="1"/>
          </p:cNvSpPr>
          <p:nvPr/>
        </p:nvSpPr>
        <p:spPr bwMode="auto">
          <a:xfrm>
            <a:off x="2667000" y="1152626"/>
            <a:ext cx="228600" cy="27432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9" name="AutoShape 29"/>
          <p:cNvSpPr>
            <a:spLocks noChangeArrowheads="1"/>
          </p:cNvSpPr>
          <p:nvPr/>
        </p:nvSpPr>
        <p:spPr bwMode="auto">
          <a:xfrm>
            <a:off x="3048000" y="1152626"/>
            <a:ext cx="228600" cy="27432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0" name="AutoShape 30"/>
          <p:cNvSpPr>
            <a:spLocks noChangeArrowheads="1"/>
          </p:cNvSpPr>
          <p:nvPr/>
        </p:nvSpPr>
        <p:spPr bwMode="auto">
          <a:xfrm>
            <a:off x="3429000" y="1152626"/>
            <a:ext cx="228600" cy="27432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1" name="AutoShape 31"/>
          <p:cNvSpPr>
            <a:spLocks noChangeArrowheads="1"/>
          </p:cNvSpPr>
          <p:nvPr/>
        </p:nvSpPr>
        <p:spPr bwMode="auto">
          <a:xfrm>
            <a:off x="3886200" y="1152626"/>
            <a:ext cx="228600" cy="27432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2" name="AutoShape 32"/>
          <p:cNvSpPr>
            <a:spLocks noChangeArrowheads="1"/>
          </p:cNvSpPr>
          <p:nvPr/>
        </p:nvSpPr>
        <p:spPr bwMode="auto">
          <a:xfrm>
            <a:off x="7543800" y="1152626"/>
            <a:ext cx="228600" cy="27432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3" name="AutoShape 33"/>
          <p:cNvSpPr>
            <a:spLocks noChangeArrowheads="1"/>
          </p:cNvSpPr>
          <p:nvPr/>
        </p:nvSpPr>
        <p:spPr bwMode="auto">
          <a:xfrm>
            <a:off x="7086600" y="1152626"/>
            <a:ext cx="228600" cy="27432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4" name="AutoShape 34"/>
          <p:cNvSpPr>
            <a:spLocks noChangeArrowheads="1"/>
          </p:cNvSpPr>
          <p:nvPr/>
        </p:nvSpPr>
        <p:spPr bwMode="auto">
          <a:xfrm>
            <a:off x="5334000" y="1152626"/>
            <a:ext cx="228600" cy="27432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5" name="AutoShape 35"/>
          <p:cNvSpPr>
            <a:spLocks noChangeArrowheads="1"/>
          </p:cNvSpPr>
          <p:nvPr/>
        </p:nvSpPr>
        <p:spPr bwMode="auto">
          <a:xfrm>
            <a:off x="5715000" y="1152626"/>
            <a:ext cx="228600" cy="27432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6" name="AutoShape 36"/>
          <p:cNvSpPr>
            <a:spLocks noChangeArrowheads="1"/>
          </p:cNvSpPr>
          <p:nvPr/>
        </p:nvSpPr>
        <p:spPr bwMode="auto">
          <a:xfrm>
            <a:off x="6096000" y="1152626"/>
            <a:ext cx="228600" cy="27432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7" name="AutoShape 37"/>
          <p:cNvSpPr>
            <a:spLocks noChangeArrowheads="1"/>
          </p:cNvSpPr>
          <p:nvPr/>
        </p:nvSpPr>
        <p:spPr bwMode="auto">
          <a:xfrm>
            <a:off x="6553200" y="1152626"/>
            <a:ext cx="228600" cy="27432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8" name="AutoShape 38"/>
          <p:cNvSpPr>
            <a:spLocks noChangeArrowheads="1"/>
          </p:cNvSpPr>
          <p:nvPr/>
        </p:nvSpPr>
        <p:spPr bwMode="auto">
          <a:xfrm>
            <a:off x="8001000" y="1152626"/>
            <a:ext cx="228600" cy="27432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9" name="AutoShape 39"/>
          <p:cNvSpPr>
            <a:spLocks noChangeArrowheads="1"/>
          </p:cNvSpPr>
          <p:nvPr/>
        </p:nvSpPr>
        <p:spPr bwMode="auto">
          <a:xfrm>
            <a:off x="8382000" y="1152626"/>
            <a:ext cx="228600" cy="27432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0" name="AutoShape 40"/>
          <p:cNvSpPr>
            <a:spLocks noChangeArrowheads="1"/>
          </p:cNvSpPr>
          <p:nvPr/>
        </p:nvSpPr>
        <p:spPr bwMode="auto">
          <a:xfrm>
            <a:off x="8763000" y="1152626"/>
            <a:ext cx="228600" cy="27432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1" name="Line 44"/>
          <p:cNvSpPr>
            <a:spLocks noChangeShapeType="1"/>
          </p:cNvSpPr>
          <p:nvPr/>
        </p:nvSpPr>
        <p:spPr bwMode="auto">
          <a:xfrm>
            <a:off x="0" y="1518386"/>
            <a:ext cx="9144000" cy="0"/>
          </a:xfrm>
          <a:prstGeom prst="line">
            <a:avLst/>
          </a:prstGeom>
          <a:noFill/>
          <a:ln w="9525">
            <a:solidFill>
              <a:srgbClr val="FF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312" name="Line 45"/>
          <p:cNvSpPr>
            <a:spLocks noChangeShapeType="1"/>
          </p:cNvSpPr>
          <p:nvPr/>
        </p:nvSpPr>
        <p:spPr bwMode="auto">
          <a:xfrm>
            <a:off x="0" y="1575536"/>
            <a:ext cx="9144000" cy="0"/>
          </a:xfrm>
          <a:prstGeom prst="line">
            <a:avLst/>
          </a:prstGeom>
          <a:noFill/>
          <a:ln w="28575" cap="rnd">
            <a:solidFill>
              <a:srgbClr val="00FFFF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313" name="Oval 55"/>
          <p:cNvSpPr>
            <a:spLocks noChangeArrowheads="1"/>
          </p:cNvSpPr>
          <p:nvPr/>
        </p:nvSpPr>
        <p:spPr bwMode="auto">
          <a:xfrm>
            <a:off x="654050" y="1030111"/>
            <a:ext cx="259766" cy="519351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14" name="Oval 56"/>
          <p:cNvSpPr>
            <a:spLocks noChangeArrowheads="1"/>
          </p:cNvSpPr>
          <p:nvPr/>
        </p:nvSpPr>
        <p:spPr bwMode="auto">
          <a:xfrm>
            <a:off x="1066800" y="1030111"/>
            <a:ext cx="259766" cy="519351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15" name="Oval 57"/>
          <p:cNvSpPr>
            <a:spLocks noChangeArrowheads="1"/>
          </p:cNvSpPr>
          <p:nvPr/>
        </p:nvSpPr>
        <p:spPr bwMode="auto">
          <a:xfrm>
            <a:off x="1524000" y="1030111"/>
            <a:ext cx="259766" cy="519351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16" name="Oval 58"/>
          <p:cNvSpPr>
            <a:spLocks noChangeArrowheads="1"/>
          </p:cNvSpPr>
          <p:nvPr/>
        </p:nvSpPr>
        <p:spPr bwMode="auto">
          <a:xfrm>
            <a:off x="2057400" y="1030111"/>
            <a:ext cx="259766" cy="519351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17" name="Oval 59"/>
          <p:cNvSpPr>
            <a:spLocks noChangeArrowheads="1"/>
          </p:cNvSpPr>
          <p:nvPr/>
        </p:nvSpPr>
        <p:spPr bwMode="auto">
          <a:xfrm>
            <a:off x="2514600" y="1030111"/>
            <a:ext cx="259766" cy="519351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18" name="Oval 60"/>
          <p:cNvSpPr>
            <a:spLocks noChangeArrowheads="1"/>
          </p:cNvSpPr>
          <p:nvPr/>
        </p:nvSpPr>
        <p:spPr bwMode="auto">
          <a:xfrm>
            <a:off x="2895600" y="1030111"/>
            <a:ext cx="259766" cy="519351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19" name="Oval 61"/>
          <p:cNvSpPr>
            <a:spLocks noChangeArrowheads="1"/>
          </p:cNvSpPr>
          <p:nvPr/>
        </p:nvSpPr>
        <p:spPr bwMode="auto">
          <a:xfrm>
            <a:off x="3292475" y="1030111"/>
            <a:ext cx="259766" cy="519351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0" name="Oval 62"/>
          <p:cNvSpPr>
            <a:spLocks noChangeArrowheads="1"/>
          </p:cNvSpPr>
          <p:nvPr/>
        </p:nvSpPr>
        <p:spPr bwMode="auto">
          <a:xfrm>
            <a:off x="3733800" y="1030111"/>
            <a:ext cx="259766" cy="519351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1" name="Oval 63"/>
          <p:cNvSpPr>
            <a:spLocks noChangeArrowheads="1"/>
          </p:cNvSpPr>
          <p:nvPr/>
        </p:nvSpPr>
        <p:spPr bwMode="auto">
          <a:xfrm>
            <a:off x="4191000" y="1030111"/>
            <a:ext cx="259766" cy="519351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2" name="Oval 64"/>
          <p:cNvSpPr>
            <a:spLocks noChangeArrowheads="1"/>
          </p:cNvSpPr>
          <p:nvPr/>
        </p:nvSpPr>
        <p:spPr bwMode="auto">
          <a:xfrm>
            <a:off x="4724400" y="1030111"/>
            <a:ext cx="259766" cy="519351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3" name="Oval 65"/>
          <p:cNvSpPr>
            <a:spLocks noChangeArrowheads="1"/>
          </p:cNvSpPr>
          <p:nvPr/>
        </p:nvSpPr>
        <p:spPr bwMode="auto">
          <a:xfrm>
            <a:off x="5181600" y="1030111"/>
            <a:ext cx="259766" cy="519351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4" name="Oval 66"/>
          <p:cNvSpPr>
            <a:spLocks noChangeArrowheads="1"/>
          </p:cNvSpPr>
          <p:nvPr/>
        </p:nvSpPr>
        <p:spPr bwMode="auto">
          <a:xfrm>
            <a:off x="5607050" y="1030111"/>
            <a:ext cx="259766" cy="519351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5" name="Oval 67"/>
          <p:cNvSpPr>
            <a:spLocks noChangeArrowheads="1"/>
          </p:cNvSpPr>
          <p:nvPr/>
        </p:nvSpPr>
        <p:spPr bwMode="auto">
          <a:xfrm>
            <a:off x="5975350" y="1030111"/>
            <a:ext cx="259766" cy="519351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6" name="Oval 68"/>
          <p:cNvSpPr>
            <a:spLocks noChangeArrowheads="1"/>
          </p:cNvSpPr>
          <p:nvPr/>
        </p:nvSpPr>
        <p:spPr bwMode="auto">
          <a:xfrm>
            <a:off x="6400800" y="1030111"/>
            <a:ext cx="259766" cy="519351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7" name="Oval 69"/>
          <p:cNvSpPr>
            <a:spLocks noChangeArrowheads="1"/>
          </p:cNvSpPr>
          <p:nvPr/>
        </p:nvSpPr>
        <p:spPr bwMode="auto">
          <a:xfrm>
            <a:off x="6858000" y="1030111"/>
            <a:ext cx="259766" cy="519351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8" name="Oval 70"/>
          <p:cNvSpPr>
            <a:spLocks noChangeArrowheads="1"/>
          </p:cNvSpPr>
          <p:nvPr/>
        </p:nvSpPr>
        <p:spPr bwMode="auto">
          <a:xfrm>
            <a:off x="7391400" y="1030111"/>
            <a:ext cx="259766" cy="519351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9" name="Oval 71"/>
          <p:cNvSpPr>
            <a:spLocks noChangeArrowheads="1"/>
          </p:cNvSpPr>
          <p:nvPr/>
        </p:nvSpPr>
        <p:spPr bwMode="auto">
          <a:xfrm>
            <a:off x="7848600" y="1030111"/>
            <a:ext cx="259766" cy="519351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30" name="Oval 72"/>
          <p:cNvSpPr>
            <a:spLocks noChangeArrowheads="1"/>
          </p:cNvSpPr>
          <p:nvPr/>
        </p:nvSpPr>
        <p:spPr bwMode="auto">
          <a:xfrm>
            <a:off x="8274050" y="1030111"/>
            <a:ext cx="259766" cy="519351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31" name="Oval 73"/>
          <p:cNvSpPr>
            <a:spLocks noChangeArrowheads="1"/>
          </p:cNvSpPr>
          <p:nvPr/>
        </p:nvSpPr>
        <p:spPr bwMode="auto">
          <a:xfrm>
            <a:off x="8655050" y="1030111"/>
            <a:ext cx="259766" cy="519351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32" name="Oval 74"/>
          <p:cNvSpPr>
            <a:spLocks noChangeArrowheads="1"/>
          </p:cNvSpPr>
          <p:nvPr/>
        </p:nvSpPr>
        <p:spPr bwMode="auto">
          <a:xfrm>
            <a:off x="8991600" y="1030111"/>
            <a:ext cx="259766" cy="519351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33" name="Oval 75"/>
          <p:cNvSpPr>
            <a:spLocks noChangeArrowheads="1"/>
          </p:cNvSpPr>
          <p:nvPr/>
        </p:nvSpPr>
        <p:spPr bwMode="auto">
          <a:xfrm>
            <a:off x="260350" y="1030111"/>
            <a:ext cx="259766" cy="519351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6017" y="4078987"/>
            <a:ext cx="3231873" cy="22975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77405342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9870"/>
            <a:ext cx="9144000" cy="68381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90198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"/>
            <a:ext cx="9144000" cy="6857999"/>
          </a:xfrm>
          <a:prstGeom prst="rect">
            <a:avLst/>
          </a:prstGeom>
        </p:spPr>
      </p:pic>
      <p:grpSp>
        <p:nvGrpSpPr>
          <p:cNvPr id="8" name="Group 7"/>
          <p:cNvGrpSpPr/>
          <p:nvPr/>
        </p:nvGrpSpPr>
        <p:grpSpPr>
          <a:xfrm>
            <a:off x="94937" y="50152"/>
            <a:ext cx="8656889" cy="2664823"/>
            <a:chOff x="94936" y="41793"/>
            <a:chExt cx="8656889" cy="2220686"/>
          </a:xfrm>
        </p:grpSpPr>
        <p:grpSp>
          <p:nvGrpSpPr>
            <p:cNvPr id="9" name="Group 8"/>
            <p:cNvGrpSpPr/>
            <p:nvPr/>
          </p:nvGrpSpPr>
          <p:grpSpPr>
            <a:xfrm>
              <a:off x="94936" y="41793"/>
              <a:ext cx="8656889" cy="2220686"/>
              <a:chOff x="308079" y="1291772"/>
              <a:chExt cx="8656889" cy="2220686"/>
            </a:xfrm>
          </p:grpSpPr>
          <p:pic>
            <p:nvPicPr>
              <p:cNvPr id="10" name="Picture 2" descr="D:\Dao Duc 1 moi\Package - Lesson\Data\image_paste_200709160737.jpg"/>
              <p:cNvPicPr>
                <a:picLocks noChangeAspect="1" noChangeArrowheads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21939"/>
              <a:stretch/>
            </p:blipFill>
            <p:spPr bwMode="auto">
              <a:xfrm>
                <a:off x="308079" y="1291772"/>
                <a:ext cx="8656889" cy="222068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11" name="Rectangle 10"/>
              <p:cNvSpPr/>
              <p:nvPr/>
            </p:nvSpPr>
            <p:spPr>
              <a:xfrm rot="21416432">
                <a:off x="622709" y="1740839"/>
                <a:ext cx="8076090" cy="1294717"/>
              </a:xfrm>
              <a:prstGeom prst="rect">
                <a:avLst/>
              </a:prstGeom>
              <a:solidFill>
                <a:srgbClr val="FF505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7" name="TextBox 6"/>
            <p:cNvSpPr txBox="1"/>
            <p:nvPr/>
          </p:nvSpPr>
          <p:spPr>
            <a:xfrm rot="21280163">
              <a:off x="1237494" y="659678"/>
              <a:ext cx="6371771" cy="8976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b="1" dirty="0" err="1" smtClean="0">
                  <a:solidFill>
                    <a:srgbClr val="FFFF00"/>
                  </a:solidFill>
                  <a:latin typeface="Arial" pitchFamily="34" charset="0"/>
                  <a:cs typeface="Arial" pitchFamily="34" charset="0"/>
                </a:rPr>
                <a:t>Chủ</a:t>
              </a:r>
              <a:r>
                <a:rPr lang="en-US" sz="3200" b="1" dirty="0" smtClean="0">
                  <a:solidFill>
                    <a:srgbClr val="FFFF00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3200" b="1" dirty="0" err="1" smtClean="0">
                  <a:solidFill>
                    <a:srgbClr val="FFFF00"/>
                  </a:solidFill>
                  <a:latin typeface="Arial" pitchFamily="34" charset="0"/>
                  <a:cs typeface="Arial" pitchFamily="34" charset="0"/>
                </a:rPr>
                <a:t>đề</a:t>
              </a:r>
              <a:endParaRPr lang="en-US" sz="32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endParaRPr>
            </a:p>
            <a:p>
              <a:pPr algn="ctr"/>
              <a:r>
                <a:rPr lang="en-US" sz="3200" b="1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TỰ GIÁC LÀM VIỆC CỦA MÌNH</a:t>
              </a:r>
              <a:endParaRPr lang="en-US" sz="32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7543" y="2400211"/>
            <a:ext cx="2866571" cy="375554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48585432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"/>
            <a:ext cx="9144000" cy="6857999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9707" y="684984"/>
            <a:ext cx="7254875" cy="22174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8228" y="2678884"/>
            <a:ext cx="2402114" cy="314705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8806430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755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8684" y="2014175"/>
            <a:ext cx="6175375" cy="30803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139218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621" y="52138"/>
            <a:ext cx="1795237" cy="8165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Line 12"/>
          <p:cNvSpPr>
            <a:spLocks noChangeShapeType="1"/>
          </p:cNvSpPr>
          <p:nvPr/>
        </p:nvSpPr>
        <p:spPr bwMode="auto">
          <a:xfrm>
            <a:off x="0" y="833849"/>
            <a:ext cx="9144000" cy="0"/>
          </a:xfrm>
          <a:prstGeom prst="line">
            <a:avLst/>
          </a:prstGeom>
          <a:noFill/>
          <a:ln w="1270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6" tIns="45718" rIns="91436" bIns="45718"/>
          <a:lstStyle/>
          <a:p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28619" y="882749"/>
            <a:ext cx="220124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just"/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a. </a:t>
            </a:r>
            <a:r>
              <a:rPr lang="en-US" sz="28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Đóng</a:t>
            </a:r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vai</a:t>
            </a:r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.</a:t>
            </a:r>
            <a:endParaRPr lang="en-US" sz="28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96027" y="1550564"/>
            <a:ext cx="244009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b="1" dirty="0" err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Tình</a:t>
            </a:r>
            <a:r>
              <a:rPr lang="en-US" sz="28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huống</a:t>
            </a:r>
            <a:r>
              <a:rPr lang="en-US" sz="28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1</a:t>
            </a:r>
            <a:endParaRPr lang="en-US" sz="2800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0000" y="2421071"/>
            <a:ext cx="4577661" cy="3726036"/>
          </a:xfrm>
          <a:prstGeom prst="rect">
            <a:avLst/>
          </a:prstGeom>
          <a:ln>
            <a:solidFill>
              <a:srgbClr val="92D050"/>
            </a:solidFill>
          </a:ln>
        </p:spPr>
      </p:pic>
    </p:spTree>
    <p:extLst>
      <p:ext uri="{BB962C8B-B14F-4D97-AF65-F5344CB8AC3E}">
        <p14:creationId xmlns:p14="http://schemas.microsoft.com/office/powerpoint/2010/main" val="25987227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621" y="52138"/>
            <a:ext cx="1795237" cy="8165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Line 12"/>
          <p:cNvSpPr>
            <a:spLocks noChangeShapeType="1"/>
          </p:cNvSpPr>
          <p:nvPr/>
        </p:nvSpPr>
        <p:spPr bwMode="auto">
          <a:xfrm>
            <a:off x="0" y="833849"/>
            <a:ext cx="9144000" cy="0"/>
          </a:xfrm>
          <a:prstGeom prst="line">
            <a:avLst/>
          </a:prstGeom>
          <a:noFill/>
          <a:ln w="1270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6" tIns="45718" rIns="91436" bIns="45718"/>
          <a:lstStyle/>
          <a:p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28619" y="882749"/>
            <a:ext cx="220124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just"/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a. </a:t>
            </a:r>
            <a:r>
              <a:rPr lang="en-US" sz="28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Đóng</a:t>
            </a:r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vai</a:t>
            </a:r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.</a:t>
            </a:r>
            <a:endParaRPr lang="en-US" sz="28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96027" y="1550564"/>
            <a:ext cx="244009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b="1" dirty="0" err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Tình</a:t>
            </a:r>
            <a:r>
              <a:rPr lang="en-US" sz="28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huống</a:t>
            </a:r>
            <a:r>
              <a:rPr lang="en-US" sz="28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2</a:t>
            </a:r>
            <a:endParaRPr lang="en-US" sz="2800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6857" y="2387434"/>
            <a:ext cx="5583936" cy="3247949"/>
          </a:xfrm>
          <a:prstGeom prst="rect">
            <a:avLst/>
          </a:prstGeom>
          <a:ln>
            <a:solidFill>
              <a:srgbClr val="92D050"/>
            </a:solidFill>
          </a:ln>
        </p:spPr>
      </p:pic>
    </p:spTree>
    <p:extLst>
      <p:ext uri="{BB962C8B-B14F-4D97-AF65-F5344CB8AC3E}">
        <p14:creationId xmlns:p14="http://schemas.microsoft.com/office/powerpoint/2010/main" val="38426272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1926170" y="4953000"/>
            <a:ext cx="5450417" cy="889000"/>
            <a:chOff x="0" y="3257"/>
            <a:chExt cx="5952" cy="1063"/>
          </a:xfrm>
        </p:grpSpPr>
        <p:pic>
          <p:nvPicPr>
            <p:cNvPr id="25612" name="Picture 3" descr="Khuon nhac"/>
            <p:cNvPicPr>
              <a:picLocks noChangeAspect="1" noChangeArrowheads="1" noCrop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3257"/>
              <a:ext cx="1488" cy="10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5613" name="Picture 4" descr="Khuon nhac"/>
            <p:cNvPicPr>
              <a:picLocks noChangeAspect="1" noChangeArrowheads="1" noCrop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88" y="3257"/>
              <a:ext cx="1488" cy="10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5614" name="Picture 5" descr="Khuon nhac"/>
            <p:cNvPicPr>
              <a:picLocks noChangeAspect="1" noChangeArrowheads="1" noCrop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76" y="3257"/>
              <a:ext cx="1488" cy="10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5615" name="Picture 6" descr="Khuon nhac"/>
            <p:cNvPicPr>
              <a:picLocks noChangeAspect="1" noChangeArrowheads="1" noCrop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64" y="3257"/>
              <a:ext cx="1488" cy="10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7" name="Picture 8" descr="bunny_thumping_foot_md_clr"/>
          <p:cNvPicPr>
            <a:picLocks noChangeAspect="1" noChangeArrowheads="1" noCrop="1"/>
          </p:cNvPicPr>
          <p:nvPr/>
        </p:nvPicPr>
        <p:blipFill>
          <a:blip r:embed="rId6">
            <a:lum contras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9501" y="2222500"/>
            <a:ext cx="1962327" cy="254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04" name="WordArt 9"/>
          <p:cNvSpPr>
            <a:spLocks noChangeArrowheads="1" noChangeShapeType="1" noTextEdit="1"/>
          </p:cNvSpPr>
          <p:nvPr/>
        </p:nvSpPr>
        <p:spPr bwMode="auto">
          <a:xfrm>
            <a:off x="2402417" y="825503"/>
            <a:ext cx="4762500" cy="1153583"/>
          </a:xfrm>
          <a:prstGeom prst="rect">
            <a:avLst/>
          </a:prstGeom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</a:bodyPr>
          <a:lstStyle/>
          <a:p>
            <a:pPr algn="ctr" defTabSz="63495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500" kern="10">
                <a:ln w="9525">
                  <a:solidFill>
                    <a:srgbClr val="008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F0000"/>
                    </a:gs>
                    <a:gs pos="100000">
                      <a:srgbClr val="760000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107763" dir="2700000" algn="ctr" rotWithShape="0">
                    <a:srgbClr val="C0C0C0">
                      <a:alpha val="50000"/>
                    </a:srgbClr>
                  </a:outerShdw>
                </a:effectLst>
                <a:latin typeface=".VnArial" panose="020B7200000000000000" pitchFamily="34" charset="0"/>
              </a:rPr>
              <a:t>NghØ gi÷a tiết</a:t>
            </a:r>
          </a:p>
        </p:txBody>
      </p:sp>
      <p:pic>
        <p:nvPicPr>
          <p:cNvPr id="9" name="Tap dem .mp3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7003" y="6032500"/>
            <a:ext cx="211667" cy="25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11" descr="bunny_thumping_foot_md_clr"/>
          <p:cNvPicPr>
            <a:picLocks noChangeAspect="1" noChangeArrowheads="1" noCrop="1"/>
          </p:cNvPicPr>
          <p:nvPr/>
        </p:nvPicPr>
        <p:blipFill>
          <a:blip r:embed="rId6">
            <a:lum contras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96586" y="2222500"/>
            <a:ext cx="1962327" cy="254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2" descr="bunny_thumping_foot_md_clr"/>
          <p:cNvPicPr>
            <a:picLocks noChangeAspect="1" noChangeArrowheads="1" noCrop="1"/>
          </p:cNvPicPr>
          <p:nvPr/>
        </p:nvPicPr>
        <p:blipFill>
          <a:blip r:embed="rId6">
            <a:lum contras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5093" y="2222500"/>
            <a:ext cx="1962327" cy="254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Tho con tam nang.mp3">
            <a:hlinkClick r:id="" action="ppaction://media"/>
          </p:cNvPr>
          <p:cNvPicPr>
            <a:picLocks noRot="1" noChangeAspect="1"/>
          </p:cNvPicPr>
          <p:nvPr>
            <a:audioFile r:link="rId2"/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0336" y="4826001"/>
            <a:ext cx="211667" cy="25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52" descr="DSTARS-P"/>
          <p:cNvPicPr>
            <a:picLocks noChangeAspect="1" noChangeArrowheads="1" noCrop="1"/>
          </p:cNvPicPr>
          <p:nvPr/>
        </p:nvPicPr>
        <p:blipFill>
          <a:blip r:embed="rId9">
            <a:lum contrast="-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7002" y="509323"/>
            <a:ext cx="1254566" cy="15226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52" descr="DSTARS-P"/>
          <p:cNvPicPr>
            <a:picLocks noChangeAspect="1" noChangeArrowheads="1" noCrop="1"/>
          </p:cNvPicPr>
          <p:nvPr/>
        </p:nvPicPr>
        <p:blipFill>
          <a:blip r:embed="rId9">
            <a:lum contrast="-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92435" y="636324"/>
            <a:ext cx="1254566" cy="15226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11" name="Picture 52" descr="DSTARS-P"/>
          <p:cNvPicPr>
            <a:picLocks noChangeAspect="1" noChangeArrowheads="1" noCrop="1"/>
          </p:cNvPicPr>
          <p:nvPr/>
        </p:nvPicPr>
        <p:blipFill>
          <a:blip r:embed="rId9">
            <a:lum contrast="-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25335" y="382323"/>
            <a:ext cx="1254566" cy="15226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041784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1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1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 nodeType="clickPar">
                      <p:stCondLst>
                        <p:cond delay="0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5" dur="115498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audio>
              <p:cMediaNode>
                <p:cTn id="36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  <p:audio>
              <p:cMediaNode>
                <p:cTn id="3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1589317" y="1156910"/>
            <a:ext cx="5907314" cy="3017627"/>
          </a:xfrm>
          <a:prstGeom prst="roundRect">
            <a:avLst/>
          </a:prstGeom>
          <a:solidFill>
            <a:srgbClr val="0066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Line 12"/>
          <p:cNvSpPr>
            <a:spLocks noChangeShapeType="1"/>
          </p:cNvSpPr>
          <p:nvPr/>
        </p:nvSpPr>
        <p:spPr bwMode="auto">
          <a:xfrm>
            <a:off x="0" y="990600"/>
            <a:ext cx="9144000" cy="0"/>
          </a:xfrm>
          <a:prstGeom prst="line">
            <a:avLst/>
          </a:prstGeom>
          <a:noFill/>
          <a:ln w="1270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6" tIns="45718" rIns="91436" bIns="45718"/>
          <a:lstStyle/>
          <a:p>
            <a:endParaRPr lang="en-US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135" y="15240"/>
            <a:ext cx="2144409" cy="9753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776764" y="188988"/>
            <a:ext cx="388529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b. </a:t>
            </a:r>
            <a:r>
              <a:rPr lang="en-US" sz="2800" b="1" dirty="0" err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Tự</a:t>
            </a:r>
            <a:r>
              <a:rPr lang="en-US" sz="28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liên</a:t>
            </a:r>
            <a:r>
              <a:rPr lang="en-US" sz="28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hệ</a:t>
            </a:r>
            <a:r>
              <a:rPr lang="en-US" sz="28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:</a:t>
            </a:r>
            <a:endParaRPr lang="en-US" sz="2800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640116" y="1022311"/>
            <a:ext cx="5522687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just">
              <a:lnSpc>
                <a:spcPct val="150000"/>
              </a:lnSpc>
              <a:buFontTx/>
              <a:buChar char="-"/>
            </a:pPr>
            <a:r>
              <a:rPr lang="en-US" sz="2800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Kể</a:t>
            </a:r>
            <a:r>
              <a:rPr lang="en-US" sz="28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cho</a:t>
            </a:r>
            <a:r>
              <a:rPr lang="en-US" sz="28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bạn</a:t>
            </a:r>
            <a:r>
              <a:rPr lang="en-US" sz="28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nghe</a:t>
            </a:r>
            <a:r>
              <a:rPr lang="en-US" sz="28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về</a:t>
            </a:r>
            <a:r>
              <a:rPr lang="en-US" sz="28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những</a:t>
            </a:r>
            <a:r>
              <a:rPr lang="en-US" sz="28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việc</a:t>
            </a:r>
            <a:r>
              <a:rPr lang="en-US" sz="28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em</a:t>
            </a:r>
            <a:r>
              <a:rPr lang="en-US" sz="28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đã</a:t>
            </a:r>
            <a:r>
              <a:rPr lang="en-US" sz="28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tự</a:t>
            </a:r>
            <a:r>
              <a:rPr lang="en-US" sz="28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giác</a:t>
            </a:r>
            <a:r>
              <a:rPr lang="en-US" sz="28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làm</a:t>
            </a:r>
            <a:r>
              <a:rPr lang="en-US" sz="28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.</a:t>
            </a:r>
          </a:p>
          <a:p>
            <a:pPr marL="457200" indent="-457200" algn="just">
              <a:lnSpc>
                <a:spcPct val="150000"/>
              </a:lnSpc>
              <a:buFontTx/>
              <a:buChar char="-"/>
            </a:pPr>
            <a:r>
              <a:rPr lang="en-US" sz="2800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Em</a:t>
            </a:r>
            <a:r>
              <a:rPr lang="en-US" sz="28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cảm</a:t>
            </a:r>
            <a:r>
              <a:rPr lang="en-US" sz="28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thấy</a:t>
            </a:r>
            <a:r>
              <a:rPr lang="en-US" sz="28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như</a:t>
            </a:r>
            <a:r>
              <a:rPr lang="en-US" sz="28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thế</a:t>
            </a:r>
            <a:r>
              <a:rPr lang="en-US" sz="28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nào</a:t>
            </a:r>
            <a:r>
              <a:rPr lang="en-US" sz="28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khi</a:t>
            </a:r>
            <a:r>
              <a:rPr lang="en-US" sz="28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tự</a:t>
            </a:r>
            <a:r>
              <a:rPr lang="en-US" sz="28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giác</a:t>
            </a:r>
            <a:r>
              <a:rPr lang="en-US" sz="28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làm</a:t>
            </a:r>
            <a:r>
              <a:rPr lang="en-US" sz="28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việc</a:t>
            </a:r>
            <a:r>
              <a:rPr lang="en-US" sz="28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của</a:t>
            </a:r>
            <a:r>
              <a:rPr lang="en-US" sz="28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mình</a:t>
            </a:r>
            <a:r>
              <a:rPr lang="en-US" sz="28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.</a:t>
            </a:r>
            <a:endParaRPr lang="en-US" sz="2800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6764" y="4331287"/>
            <a:ext cx="3986784" cy="2399386"/>
          </a:xfrm>
          <a:prstGeom prst="rect">
            <a:avLst/>
          </a:prstGeom>
          <a:ln>
            <a:solidFill>
              <a:srgbClr val="92D050"/>
            </a:solidFill>
          </a:ln>
        </p:spPr>
      </p:pic>
    </p:spTree>
    <p:extLst>
      <p:ext uri="{BB962C8B-B14F-4D97-AF65-F5344CB8AC3E}">
        <p14:creationId xmlns:p14="http://schemas.microsoft.com/office/powerpoint/2010/main" val="4452414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00745" y="4657552"/>
            <a:ext cx="1833705" cy="2200446"/>
          </a:xfrm>
          <a:prstGeom prst="rect">
            <a:avLst/>
          </a:prstGeom>
        </p:spPr>
      </p:pic>
      <p:grpSp>
        <p:nvGrpSpPr>
          <p:cNvPr id="5" name="Group 4"/>
          <p:cNvGrpSpPr/>
          <p:nvPr/>
        </p:nvGrpSpPr>
        <p:grpSpPr>
          <a:xfrm>
            <a:off x="192770" y="189514"/>
            <a:ext cx="8540137" cy="4468040"/>
            <a:chOff x="163741" y="253547"/>
            <a:chExt cx="8540137" cy="2475140"/>
          </a:xfrm>
        </p:grpSpPr>
        <p:grpSp>
          <p:nvGrpSpPr>
            <p:cNvPr id="3" name="Group 2"/>
            <p:cNvGrpSpPr/>
            <p:nvPr/>
          </p:nvGrpSpPr>
          <p:grpSpPr>
            <a:xfrm>
              <a:off x="163741" y="253547"/>
              <a:ext cx="8540137" cy="2475140"/>
              <a:chOff x="163741" y="253547"/>
              <a:chExt cx="8540137" cy="2475140"/>
            </a:xfrm>
          </p:grpSpPr>
          <p:pic>
            <p:nvPicPr>
              <p:cNvPr id="10242" name="Picture 2" descr="D:\Dao Duc 1 moi\Package - Lesson\Data\image_paste_200710101007.jpg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63741" y="253547"/>
                <a:ext cx="8540137" cy="247514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050" name="Picture 2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281841" y="1253217"/>
                <a:ext cx="1782160" cy="50301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7" name="Picture 2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871155" y="1253217"/>
                <a:ext cx="1661886" cy="46445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8" name="Picture 2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533041" y="1253217"/>
                <a:ext cx="1782160" cy="50301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9" name="Picture 2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186012" y="1671637"/>
                <a:ext cx="1782160" cy="50301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10" name="Picture 2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847590" y="1780495"/>
                <a:ext cx="1782160" cy="50301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11" name="Picture 2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615236" y="1797501"/>
                <a:ext cx="1782160" cy="50301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12" name="Picture 2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366065" y="1756229"/>
                <a:ext cx="1782160" cy="50301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</p:grpSp>
        <p:sp>
          <p:nvSpPr>
            <p:cNvPr id="4" name="TextBox 3"/>
            <p:cNvSpPr txBox="1"/>
            <p:nvPr/>
          </p:nvSpPr>
          <p:spPr>
            <a:xfrm>
              <a:off x="2905221" y="1152667"/>
              <a:ext cx="4409979" cy="100593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2800" dirty="0" err="1" smtClean="0">
                  <a:latin typeface="Arial" pitchFamily="34" charset="0"/>
                  <a:cs typeface="Arial" pitchFamily="34" charset="0"/>
                </a:rPr>
                <a:t>Để</a:t>
              </a:r>
              <a:r>
                <a:rPr lang="en-US" sz="2800" dirty="0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800" dirty="0" err="1" smtClean="0">
                  <a:latin typeface="Arial" pitchFamily="34" charset="0"/>
                  <a:cs typeface="Arial" pitchFamily="34" charset="0"/>
                </a:rPr>
                <a:t>mọi</a:t>
              </a:r>
              <a:r>
                <a:rPr lang="en-US" sz="2800" dirty="0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800" dirty="0" err="1" smtClean="0">
                  <a:latin typeface="Arial" pitchFamily="34" charset="0"/>
                  <a:cs typeface="Arial" pitchFamily="34" charset="0"/>
                </a:rPr>
                <a:t>người</a:t>
              </a:r>
              <a:r>
                <a:rPr lang="en-US" sz="2800" dirty="0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800" dirty="0" err="1" smtClean="0">
                  <a:latin typeface="Arial" pitchFamily="34" charset="0"/>
                  <a:cs typeface="Arial" pitchFamily="34" charset="0"/>
                </a:rPr>
                <a:t>quý</a:t>
              </a:r>
              <a:r>
                <a:rPr lang="en-US" sz="2800" dirty="0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800" dirty="0" err="1" smtClean="0">
                  <a:latin typeface="Arial" pitchFamily="34" charset="0"/>
                  <a:cs typeface="Arial" pitchFamily="34" charset="0"/>
                </a:rPr>
                <a:t>mếm</a:t>
              </a:r>
              <a:endParaRPr lang="en-US" sz="2800" dirty="0" smtClean="0">
                <a:latin typeface="Arial" pitchFamily="34" charset="0"/>
                <a:cs typeface="Arial" pitchFamily="34" charset="0"/>
              </a:endParaRPr>
            </a:p>
            <a:p>
              <a:pPr algn="just"/>
              <a:r>
                <a:rPr lang="en-US" sz="2800" dirty="0" err="1" smtClean="0">
                  <a:latin typeface="Arial" pitchFamily="34" charset="0"/>
                  <a:cs typeface="Arial" pitchFamily="34" charset="0"/>
                </a:rPr>
                <a:t>Và</a:t>
              </a:r>
              <a:r>
                <a:rPr lang="en-US" sz="2800" dirty="0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800" dirty="0" err="1" smtClean="0">
                  <a:latin typeface="Arial" pitchFamily="34" charset="0"/>
                  <a:cs typeface="Arial" pitchFamily="34" charset="0"/>
                </a:rPr>
                <a:t>tiến</a:t>
              </a:r>
              <a:r>
                <a:rPr lang="en-US" sz="2800" dirty="0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800" dirty="0" err="1" smtClean="0">
                  <a:latin typeface="Arial" pitchFamily="34" charset="0"/>
                  <a:cs typeface="Arial" pitchFamily="34" charset="0"/>
                </a:rPr>
                <a:t>bọ</a:t>
              </a:r>
              <a:r>
                <a:rPr lang="en-US" sz="2800" dirty="0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800" dirty="0" err="1" smtClean="0">
                  <a:latin typeface="Arial" pitchFamily="34" charset="0"/>
                  <a:cs typeface="Arial" pitchFamily="34" charset="0"/>
                </a:rPr>
                <a:t>hằng</a:t>
              </a:r>
              <a:r>
                <a:rPr lang="en-US" sz="2800" dirty="0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800" dirty="0" err="1" smtClean="0">
                  <a:latin typeface="Arial" pitchFamily="34" charset="0"/>
                  <a:cs typeface="Arial" pitchFamily="34" charset="0"/>
                </a:rPr>
                <a:t>ngày</a:t>
              </a:r>
              <a:endParaRPr lang="en-US" sz="2800" dirty="0" smtClean="0">
                <a:latin typeface="Arial" pitchFamily="34" charset="0"/>
                <a:cs typeface="Arial" pitchFamily="34" charset="0"/>
              </a:endParaRPr>
            </a:p>
            <a:p>
              <a:pPr algn="just"/>
              <a:r>
                <a:rPr lang="en-US" sz="2800" dirty="0" err="1" smtClean="0">
                  <a:latin typeface="Arial" pitchFamily="34" charset="0"/>
                  <a:cs typeface="Arial" pitchFamily="34" charset="0"/>
                </a:rPr>
                <a:t>Em</a:t>
              </a:r>
              <a:r>
                <a:rPr lang="en-US" sz="2800" dirty="0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800" dirty="0" err="1" smtClean="0">
                  <a:latin typeface="Arial" pitchFamily="34" charset="0"/>
                  <a:cs typeface="Arial" pitchFamily="34" charset="0"/>
                </a:rPr>
                <a:t>tự</a:t>
              </a:r>
              <a:r>
                <a:rPr lang="en-US" sz="2800" dirty="0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800" dirty="0" err="1" smtClean="0">
                  <a:latin typeface="Arial" pitchFamily="34" charset="0"/>
                  <a:cs typeface="Arial" pitchFamily="34" charset="0"/>
                </a:rPr>
                <a:t>giác</a:t>
              </a:r>
              <a:r>
                <a:rPr lang="en-US" sz="2800" dirty="0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800" dirty="0" err="1" smtClean="0">
                  <a:latin typeface="Arial" pitchFamily="34" charset="0"/>
                  <a:cs typeface="Arial" pitchFamily="34" charset="0"/>
                </a:rPr>
                <a:t>làm</a:t>
              </a:r>
              <a:r>
                <a:rPr lang="en-US" sz="2800" dirty="0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800" dirty="0" err="1" smtClean="0">
                  <a:latin typeface="Arial" pitchFamily="34" charset="0"/>
                  <a:cs typeface="Arial" pitchFamily="34" charset="0"/>
                </a:rPr>
                <a:t>việc</a:t>
              </a:r>
              <a:endParaRPr lang="en-US" sz="2800" dirty="0" smtClean="0">
                <a:latin typeface="Arial" pitchFamily="34" charset="0"/>
                <a:cs typeface="Arial" pitchFamily="34" charset="0"/>
              </a:endParaRPr>
            </a:p>
            <a:p>
              <a:pPr algn="just"/>
              <a:r>
                <a:rPr lang="en-US" sz="2800" dirty="0" err="1" smtClean="0">
                  <a:latin typeface="Arial" pitchFamily="34" charset="0"/>
                  <a:cs typeface="Arial" pitchFamily="34" charset="0"/>
                </a:rPr>
                <a:t>Chớ</a:t>
              </a:r>
              <a:r>
                <a:rPr lang="en-US" sz="2800" dirty="0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800" dirty="0" err="1" smtClean="0">
                  <a:latin typeface="Arial" pitchFamily="34" charset="0"/>
                  <a:cs typeface="Arial" pitchFamily="34" charset="0"/>
                </a:rPr>
                <a:t>nhờ</a:t>
              </a:r>
              <a:r>
                <a:rPr lang="en-US" sz="2800" dirty="0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800" dirty="0" err="1" smtClean="0">
                  <a:latin typeface="Arial" pitchFamily="34" charset="0"/>
                  <a:cs typeface="Arial" pitchFamily="34" charset="0"/>
                </a:rPr>
                <a:t>ai</a:t>
              </a:r>
              <a:r>
                <a:rPr lang="en-US" sz="2800" dirty="0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800" dirty="0" err="1" smtClean="0">
                  <a:latin typeface="Arial" pitchFamily="34" charset="0"/>
                  <a:cs typeface="Arial" pitchFamily="34" charset="0"/>
                </a:rPr>
                <a:t>làm</a:t>
              </a:r>
              <a:r>
                <a:rPr lang="en-US" sz="2800" dirty="0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800" dirty="0" err="1" smtClean="0">
                  <a:latin typeface="Arial" pitchFamily="34" charset="0"/>
                  <a:cs typeface="Arial" pitchFamily="34" charset="0"/>
                </a:rPr>
                <a:t>thay</a:t>
              </a:r>
              <a:endParaRPr lang="en-US" sz="2800" dirty="0">
                <a:latin typeface="Arial" pitchFamily="34" charset="0"/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34572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95</Words>
  <Application>Microsoft Office PowerPoint</Application>
  <PresentationFormat>On-screen Show (4:3)</PresentationFormat>
  <Paragraphs>17</Paragraphs>
  <Slides>10</Slides>
  <Notes>0</Notes>
  <HiddenSlides>0</HiddenSlides>
  <MMClips>2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Admin</cp:lastModifiedBy>
  <cp:revision>1</cp:revision>
  <dcterms:created xsi:type="dcterms:W3CDTF">2020-11-14T09:11:40Z</dcterms:created>
  <dcterms:modified xsi:type="dcterms:W3CDTF">2020-11-14T09:15:24Z</dcterms:modified>
</cp:coreProperties>
</file>