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4" r:id="rId15"/>
    <p:sldId id="270" r:id="rId16"/>
    <p:sldId id="271" r:id="rId17"/>
    <p:sldId id="272" r:id="rId18"/>
    <p:sldId id="273" r:id="rId19"/>
    <p:sldId id="274" r:id="rId20"/>
    <p:sldId id="275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7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3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95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633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2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3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1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27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D679-3431-48A0-820F-1968A3C5F8E0}" type="datetimeFigureOut">
              <a:rPr lang="en-US" smtClean="0"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CE021-B603-4C5C-916E-86525723AB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6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audio" Target="../media/audio1.wav"/><Relationship Id="rId9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../My%20Documents/SONG/ATGT%20(khoi7)/vong3(khoi7).pp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1386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149601" y="5122109"/>
            <a:ext cx="2689225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quét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851" y="1254138"/>
            <a:ext cx="4925998" cy="369364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7389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243880" y="5303388"/>
            <a:ext cx="2856267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suất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ăn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91" y="1189314"/>
            <a:ext cx="4655535" cy="3752401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777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6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3243880" y="5303388"/>
            <a:ext cx="2856267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dọn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46" y="1189311"/>
            <a:ext cx="4541611" cy="3834802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187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1556487"/>
            <a:ext cx="9144000" cy="5301512"/>
          </a:xfrm>
          <a:prstGeom prst="rect">
            <a:avLst/>
          </a:prstGeom>
        </p:spPr>
      </p:pic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120845"/>
            <a:ext cx="2331160" cy="85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191659" y="1793967"/>
            <a:ext cx="6792684" cy="395369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30000"/>
              </a:lnSpc>
              <a:buFontTx/>
              <a:buChar char="-"/>
            </a:pP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quét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răng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rửa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quần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áo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dọn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dẹp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31773" y="232952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 LUẬN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4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70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3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3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6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3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6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9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85126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21" y="33761"/>
            <a:ext cx="1989208" cy="7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689" y="825108"/>
            <a:ext cx="86650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hiểu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8" y="1897520"/>
            <a:ext cx="3053718" cy="23000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867" y="1897520"/>
            <a:ext cx="2480251" cy="230001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8" y="1861585"/>
            <a:ext cx="2699657" cy="230165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6" y="4469959"/>
            <a:ext cx="3037665" cy="226612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685" y="4469959"/>
            <a:ext cx="2706064" cy="22661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0969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254" y="1441750"/>
            <a:ext cx="3926794" cy="3349253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3055462" y="5104934"/>
            <a:ext cx="3020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8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617" y="1123981"/>
            <a:ext cx="3467553" cy="366569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2802617" y="5028155"/>
            <a:ext cx="344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90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736" y="1419260"/>
            <a:ext cx="3524048" cy="3402371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744977" y="5253174"/>
            <a:ext cx="7293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37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4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315" y="1148000"/>
            <a:ext cx="3714388" cy="3778697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485901" y="5262586"/>
            <a:ext cx="5908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giúp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đỡ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7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7" y="50152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659678"/>
              <a:ext cx="6371771" cy="89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GIÁC LÀM VIỆC CỦA MÌNH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400211"/>
            <a:ext cx="2866571" cy="3755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6800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5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43" y="1254138"/>
            <a:ext cx="3755274" cy="3817862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37" name="TextBox 36"/>
          <p:cNvSpPr txBox="1"/>
          <p:nvPr/>
        </p:nvSpPr>
        <p:spPr>
          <a:xfrm>
            <a:off x="1669931" y="5246168"/>
            <a:ext cx="5509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chước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75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7" y="684984"/>
            <a:ext cx="7254875" cy="221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678884"/>
            <a:ext cx="2402114" cy="314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30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ao Duc 1 moi\Package - Lesson\Data\screenshot_15942708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7" y="93252"/>
            <a:ext cx="1706627" cy="63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0" y="86868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8313" y="868682"/>
            <a:ext cx="841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nhìn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đoán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82" y="1755969"/>
            <a:ext cx="3548743" cy="464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6345"/>
            <a:ext cx="2331160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71193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73875" y="92823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7" y="1073506"/>
            <a:ext cx="2822448" cy="2355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891" y="1084478"/>
            <a:ext cx="2822448" cy="2333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1084478"/>
            <a:ext cx="2804160" cy="2194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0" y="4019839"/>
            <a:ext cx="3024316" cy="22677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76" y="3997893"/>
            <a:ext cx="2840736" cy="2289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3932057"/>
            <a:ext cx="2789646" cy="235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ao Duc 1 moi\Package - Lesson\Data\image_paste_200709160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7" y="16345"/>
            <a:ext cx="2331160" cy="70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-14514" y="711931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4960" y="748942"/>
            <a:ext cx="3520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biết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797" y="1363088"/>
            <a:ext cx="8456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Theo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342900" indent="-342900" algn="just">
              <a:buFontTx/>
              <a:buChar char="-"/>
            </a:pP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27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8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9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1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2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4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35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36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41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43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44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1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4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593" y="1157521"/>
            <a:ext cx="4462514" cy="3724223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3515184" y="5259977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răng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2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731" y="1070254"/>
            <a:ext cx="4773840" cy="3946924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37" name="TextBox 36"/>
          <p:cNvSpPr txBox="1"/>
          <p:nvPr/>
        </p:nvSpPr>
        <p:spPr>
          <a:xfrm>
            <a:off x="3515184" y="5259977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chăn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9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NGANG1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649" y="963098"/>
            <a:ext cx="767316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2"/>
          <p:cNvGrpSpPr>
            <a:grpSpLocks/>
          </p:cNvGrpSpPr>
          <p:nvPr/>
        </p:nvGrpSpPr>
        <p:grpSpPr bwMode="auto">
          <a:xfrm rot="5400000">
            <a:off x="7862486" y="582223"/>
            <a:ext cx="734230" cy="609600"/>
            <a:chOff x="2928" y="144"/>
            <a:chExt cx="1392" cy="288"/>
          </a:xfrm>
        </p:grpSpPr>
        <p:sp>
          <p:nvSpPr>
            <p:cNvPr id="15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17" name="Group 5"/>
          <p:cNvGrpSpPr>
            <a:grpSpLocks/>
          </p:cNvGrpSpPr>
          <p:nvPr/>
        </p:nvGrpSpPr>
        <p:grpSpPr bwMode="auto">
          <a:xfrm rot="5400000">
            <a:off x="947336" y="685145"/>
            <a:ext cx="734230" cy="342900"/>
            <a:chOff x="2928" y="144"/>
            <a:chExt cx="1392" cy="288"/>
          </a:xfrm>
        </p:grpSpPr>
        <p:sp>
          <p:nvSpPr>
            <p:cNvPr id="18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19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 rot="5400000">
            <a:off x="291700" y="642812"/>
            <a:ext cx="734227" cy="358775"/>
            <a:chOff x="2928" y="144"/>
            <a:chExt cx="1392" cy="288"/>
          </a:xfrm>
        </p:grpSpPr>
        <p:sp>
          <p:nvSpPr>
            <p:cNvPr id="21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22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6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1214439" y="164042"/>
            <a:ext cx="7700962" cy="1367616"/>
            <a:chOff x="766" y="149"/>
            <a:chExt cx="4851" cy="868"/>
          </a:xfrm>
        </p:grpSpPr>
        <p:pic>
          <p:nvPicPr>
            <p:cNvPr id="24" name="Picture 12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13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4" descr="NGANG1">
              <a:hlinkClick r:id="rId2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AutoShape 16"/>
          <p:cNvSpPr>
            <a:spLocks noChangeArrowheads="1"/>
          </p:cNvSpPr>
          <p:nvPr/>
        </p:nvSpPr>
        <p:spPr bwMode="auto">
          <a:xfrm>
            <a:off x="215901" y="825501"/>
            <a:ext cx="8699500" cy="58039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28" name="Group 19"/>
          <p:cNvGrpSpPr>
            <a:grpSpLocks/>
          </p:cNvGrpSpPr>
          <p:nvPr/>
        </p:nvGrpSpPr>
        <p:grpSpPr bwMode="auto">
          <a:xfrm>
            <a:off x="4641850" y="129648"/>
            <a:ext cx="4273550" cy="464801"/>
            <a:chOff x="2928" y="144"/>
            <a:chExt cx="1392" cy="288"/>
          </a:xfrm>
        </p:grpSpPr>
        <p:sp>
          <p:nvSpPr>
            <p:cNvPr id="29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Arial" pitchFamily="34" charset="0"/>
              </a:endParaRPr>
            </a:p>
          </p:txBody>
        </p:sp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1" name="AutoShape 22"/>
          <p:cNvSpPr>
            <a:spLocks noChangeArrowheads="1"/>
          </p:cNvSpPr>
          <p:nvPr/>
        </p:nvSpPr>
        <p:spPr bwMode="auto">
          <a:xfrm>
            <a:off x="63500" y="70115"/>
            <a:ext cx="4578350" cy="597150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r"/>
            <a:endParaRPr lang="en-US" altLang="en-US"/>
          </a:p>
        </p:txBody>
      </p:sp>
      <p:sp>
        <p:nvSpPr>
          <p:cNvPr id="32" name="WordArt 25"/>
          <p:cNvSpPr>
            <a:spLocks noChangeArrowheads="1" noChangeShapeType="1" noTextEdit="1"/>
          </p:cNvSpPr>
          <p:nvPr/>
        </p:nvSpPr>
        <p:spPr bwMode="auto">
          <a:xfrm>
            <a:off x="1057727" y="181459"/>
            <a:ext cx="2618924" cy="39248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05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TRANH 3</a:t>
            </a:r>
            <a:endParaRPr lang="en-US" sz="105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33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5"/>
            <a:ext cx="304800" cy="30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34" name="Rectangle 33"/>
          <p:cNvSpPr/>
          <p:nvPr/>
        </p:nvSpPr>
        <p:spPr>
          <a:xfrm>
            <a:off x="2507094" y="5237961"/>
            <a:ext cx="4254726" cy="502908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cất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cặp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254138"/>
            <a:ext cx="4563564" cy="3571486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2728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226</Words>
  <Application>Microsoft Office PowerPoint</Application>
  <PresentationFormat>On-screen Show (4:3)</PresentationFormat>
  <Paragraphs>38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2020-11-14T09:09:00Z</dcterms:created>
  <dcterms:modified xsi:type="dcterms:W3CDTF">2020-11-14T09:11:33Z</dcterms:modified>
</cp:coreProperties>
</file>