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3" r:id="rId2"/>
    <p:sldMasterId id="2147483661" r:id="rId3"/>
    <p:sldMasterId id="2147483664" r:id="rId4"/>
  </p:sldMasterIdLst>
  <p:notesMasterIdLst>
    <p:notesMasterId r:id="rId16"/>
  </p:notesMasterIdLst>
  <p:handoutMasterIdLst>
    <p:handoutMasterId r:id="rId17"/>
  </p:handoutMasterIdLst>
  <p:sldIdLst>
    <p:sldId id="306" r:id="rId5"/>
    <p:sldId id="307" r:id="rId6"/>
    <p:sldId id="348" r:id="rId7"/>
    <p:sldId id="330" r:id="rId8"/>
    <p:sldId id="333" r:id="rId9"/>
    <p:sldId id="324" r:id="rId10"/>
    <p:sldId id="340" r:id="rId11"/>
    <p:sldId id="327" r:id="rId12"/>
    <p:sldId id="344" r:id="rId13"/>
    <p:sldId id="346" r:id="rId14"/>
    <p:sldId id="309" r:id="rId15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FF33"/>
    <a:srgbClr val="FF99FF"/>
    <a:srgbClr val="00FF00"/>
    <a:srgbClr val="99FF66"/>
    <a:srgbClr val="B6FEBD"/>
    <a:srgbClr val="CCFF66"/>
    <a:srgbClr val="66FF33"/>
    <a:srgbClr val="F5F5F5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434" autoAdjust="0"/>
  </p:normalViewPr>
  <p:slideViewPr>
    <p:cSldViewPr>
      <p:cViewPr varScale="1">
        <p:scale>
          <a:sx n="112" d="100"/>
          <a:sy n="112" d="100"/>
        </p:scale>
        <p:origin x="12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6BAFCBE-96BA-497A-8711-26AECF3C2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37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EE2FD0F-2055-4F45-B3E1-5435E7CA0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1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52031-A88A-4D4C-A7F8-4E804F1C8668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E5F1F-BB0C-4D0E-9177-2C7E31FB7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6886-555F-448A-89CF-7BCC2CA6DA37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4376-4E84-43C3-8238-1B6DB988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073D-9BA9-43A7-9571-75595F50BD89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4158B-DB62-49AC-8B24-D1A0CAC2F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937F2-16A6-449E-B0D3-5D261C0150BE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A422-92FF-4721-B447-2F502B4C8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CA886-0DE7-417D-BB82-3F0E7805349F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7CEB3-0F08-4808-BAA3-71D519019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7EF5F-C9FB-4B39-A5A3-1C381F0BEDEC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0FC4-738A-4CB8-88C2-0A910B6B9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0CA5-E7C7-4AC5-AB09-3C972D723B26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A275-512D-4B49-9A1A-9EE8D961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E2FFC-BBBF-46D3-8454-CEA8868EFF46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AD2B-EDC4-4B3E-A398-7BDFB85F3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1DFA-73CE-4EA4-9223-56BCA69FBA75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7E5AA-22BF-4840-9DC0-BB316905F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00F11-7B62-4616-8CBC-DFFD193E6E9F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EF13F-A3CB-4998-BA68-FD15B9E7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F3D5F-1D03-4B8E-B099-EBACF2FFF3AF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8D0-CF8F-489E-8E9E-F9142F0B6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0244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8DB8-A74A-494C-AC25-9B9876D84C09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BBA-4083-4392-8900-96593CBA9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0E2EF-23B5-424D-9EBF-53AF42A965D0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50E6-75FB-4955-AA4C-B05E33BB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22B6C-1E47-44A7-B487-B3879DC3A7FE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DA58-5C37-4507-ACB3-03D75C2C8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8D06-DE24-41E4-B8F6-364A888C3BDA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18024-5669-4E4B-A4B5-003A3A3B7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C57C-DFD8-4CFB-8D8A-01CF6CF1EB34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18393-4EEF-40DE-9BE9-45874DC44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41EC4-0690-4919-9895-8BF58B44431E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96442-F6FF-4580-91FD-6CF2F2769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FA0E0-C519-4A10-9B35-DD4717B29ABF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64F6-C240-443C-AD2C-69EB4B171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4298F-2F0F-4455-A992-782039B87A28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412D6-6A62-49CF-9CDA-358D58F4A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51A29-0CE0-4354-B650-EE93902182F7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45026-3426-4385-9305-A5E5C0014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6A128-AD5D-4859-ABBD-989AEBE045A9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FACDE-4AB7-491E-89EC-4FB607D30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8E021-D5F9-45C1-A429-DE9B895DB2A1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1B376-2970-40D1-A7B1-4C83C91E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6043-0321-48DD-BEEC-791E2FB1F138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5626-C6D1-4B61-B148-633444DA6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5B3D-EB64-4A53-97E1-A63B87E9758C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D478-2D61-450C-9AF5-25A351BD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AB9BF-5A39-42C1-9E60-1ADB658D61A5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45F48-3F76-4F95-B219-442E0FDCA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CE01-71F3-4916-A696-3AB009435A73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75DC7-CDB2-4904-B40B-05AD6920C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6430-5D9E-404B-ABF6-B2D575B3C9F4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400C5-5329-4C75-9D64-742D14A4E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8D1-4222-4522-A346-5668F088D7DA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C9DE4-5F42-4B3B-86F3-7791D5A12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299CD-353B-464A-9FE9-9E23B270D445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6485-755A-4001-9F27-CD82E5281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7CA00-1755-4896-B03D-77385B46C1E7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25D84-4D53-4FFA-B462-B9DDCE2ED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47FE-11A7-4E2A-9A7A-1DDC820E05C6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483B-06C6-4350-9664-179CA489B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7303F-59D6-4EA7-AD18-187345293DE0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4A9C-9249-4157-AEC8-D808443FB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8D2F1-B680-4344-8D00-DD53E2E802DA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A117-31FB-469F-85F4-E27335A78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BB218CDE-82A3-4F53-AE0A-66162A7D9D84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45EB37C2-AC08-423E-8AF4-729E4084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0137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9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68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0139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0141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41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41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1E19697-82C8-412D-B368-A2A8F7BE2056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10142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42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4BDA6AC-1D5B-4BA7-AB2A-BA993C2FA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>
    <p:wedg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059D64D3-08ED-470D-9C09-7B40700F008D}" type="datetime1">
              <a:rPr lang="en-US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D895A289-10A2-49EA-8DE6-F7B814A27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gif"/><Relationship Id="rId5" Type="http://schemas.openxmlformats.org/officeDocument/2006/relationships/image" Target="../media/image5.emf"/><Relationship Id="rId10" Type="http://schemas.openxmlformats.org/officeDocument/2006/relationships/image" Target="../media/image10.gif"/><Relationship Id="rId4" Type="http://schemas.openxmlformats.org/officeDocument/2006/relationships/image" Target="../media/image4.em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25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RUONGSON\Downloads\NhungBongHoaNhungBaiCaBeat-V.A-4092081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699" y="1020015"/>
            <a:ext cx="7524582" cy="1862452"/>
          </a:xfrm>
          <a:prstGeom prst="rect">
            <a:avLst/>
          </a:prstGeom>
        </p:spPr>
        <p:txBody>
          <a:bodyPr wrap="square">
            <a:prstTxWarp prst="textDeflate">
              <a:avLst>
                <a:gd name="adj" fmla="val 15029"/>
              </a:avLst>
            </a:prstTxWarp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CÔ VỀ DỰ GIỜ  TIẾT ÂM NHẠC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4988" y="2707006"/>
            <a:ext cx="3475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oadway" pitchFamily="82" charset="0"/>
                <a:cs typeface="Times New Roman" pitchFamily="18" charset="0"/>
              </a:rPr>
              <a:t>LỚP 3</a:t>
            </a:r>
            <a:endParaRPr lang="en-US" sz="3200" b="1" dirty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oadway" pitchFamily="8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6317" y="5436609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4172" y="2048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ĐÔ THỊ VIỆT HƯNG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-------------</a:t>
            </a:r>
          </a:p>
        </p:txBody>
      </p:sp>
      <p:pic>
        <p:nvPicPr>
          <p:cNvPr id="17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18878">
            <a:off x="6274532" y="6292505"/>
            <a:ext cx="597995" cy="5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017901" y="2839142"/>
            <a:ext cx="532503" cy="6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480970" y="4536022"/>
            <a:ext cx="457200" cy="66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17"/>
          <p:cNvSpPr>
            <a:spLocks noChangeArrowheads="1"/>
          </p:cNvSpPr>
          <p:nvPr/>
        </p:nvSpPr>
        <p:spPr bwMode="auto">
          <a:xfrm>
            <a:off x="6398004" y="4966909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6151034" y="6186208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pic>
        <p:nvPicPr>
          <p:cNvPr id="28" name="Picture 27" descr="bc82553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7472" y="-63006"/>
            <a:ext cx="1089150" cy="1352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9387" y="4124870"/>
            <a:ext cx="2700300" cy="39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8" name="Group 42"/>
          <p:cNvGrpSpPr>
            <a:grpSpLocks/>
          </p:cNvGrpSpPr>
          <p:nvPr/>
        </p:nvGrpSpPr>
        <p:grpSpPr bwMode="auto">
          <a:xfrm>
            <a:off x="1472183" y="3649953"/>
            <a:ext cx="5133975" cy="835025"/>
            <a:chOff x="4200" y="1980"/>
            <a:chExt cx="6675" cy="1425"/>
          </a:xfrm>
        </p:grpSpPr>
        <p:sp>
          <p:nvSpPr>
            <p:cNvPr id="21" name="Freeform 43"/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45"/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Freeform 46"/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0" name="Picture 52" descr="Not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12" y="3303680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2" descr="Not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63" y="3764383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3" descr="Not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72" y="3663071"/>
            <a:ext cx="388938" cy="8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1" descr="Not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48" y="3299842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1" descr="Not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62" y="3418809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9" descr="Not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29" y="3538068"/>
            <a:ext cx="420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1" descr="Not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42" y="3521065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4" y="3905288"/>
            <a:ext cx="2541738" cy="3001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70" y="3968727"/>
            <a:ext cx="2072520" cy="2939627"/>
          </a:xfrm>
          <a:prstGeom prst="rect">
            <a:avLst/>
          </a:prstGeom>
        </p:spPr>
      </p:pic>
      <p:pic>
        <p:nvPicPr>
          <p:cNvPr id="73" name="Picture 23" descr="Notes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138" y="3108846"/>
            <a:ext cx="135740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 descr="atom1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544" y="-63006"/>
            <a:ext cx="1092068" cy="13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7276700" y="355531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/>
        </p:nvSpPr>
        <p:spPr bwMode="auto">
          <a:xfrm>
            <a:off x="8273994" y="248349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1" name="AutoShape 16"/>
          <p:cNvSpPr>
            <a:spLocks noChangeArrowheads="1"/>
          </p:cNvSpPr>
          <p:nvPr/>
        </p:nvSpPr>
        <p:spPr bwMode="auto">
          <a:xfrm>
            <a:off x="712299" y="1842426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2" name="Oval 17"/>
          <p:cNvSpPr>
            <a:spLocks noChangeArrowheads="1"/>
          </p:cNvSpPr>
          <p:nvPr/>
        </p:nvSpPr>
        <p:spPr bwMode="auto">
          <a:xfrm>
            <a:off x="6409204" y="4961723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7287900" y="35034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8285194" y="2478304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6" grpId="0" animBg="1"/>
      <p:bldP spid="27" grpId="0" animBg="1"/>
      <p:bldP spid="3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rgbClr val="00B0F0"/>
            </a:gs>
            <a:gs pos="24000">
              <a:srgbClr val="FF99FF"/>
            </a:gs>
            <a:gs pos="8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53086">
              <a:srgbClr val="D0FC81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82742" y="6245225"/>
            <a:ext cx="2133600" cy="476250"/>
          </a:xfrm>
        </p:spPr>
        <p:txBody>
          <a:bodyPr/>
          <a:lstStyle/>
          <a:p>
            <a:fld id="{4599A275-512D-4B49-9A1A-9EE8D961E0A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ELF1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0"/>
            <a:ext cx="9129342" cy="6835091"/>
          </a:xfrm>
          <a:prstGeom prst="rect">
            <a:avLst/>
          </a:prstGeom>
          <a:gradFill flip="none" rotWithShape="1">
            <a:gsLst>
              <a:gs pos="68000">
                <a:srgbClr val="D9F6BE"/>
              </a:gs>
              <a:gs pos="24000">
                <a:srgbClr val="FF99FF"/>
              </a:gs>
              <a:gs pos="8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50000">
                <a:srgbClr val="D0FC81"/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</p:pic>
      <p:sp>
        <p:nvSpPr>
          <p:cNvPr id="7" name="TextBox 6"/>
          <p:cNvSpPr txBox="1"/>
          <p:nvPr/>
        </p:nvSpPr>
        <p:spPr>
          <a:xfrm>
            <a:off x="3007881" y="640911"/>
            <a:ext cx="5993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0580" y="1996425"/>
            <a:ext cx="5698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9" y="92432"/>
            <a:ext cx="2133600" cy="1484784"/>
          </a:xfrm>
          <a:prstGeom prst="rect">
            <a:avLst/>
          </a:prstGeom>
        </p:spPr>
      </p:pic>
      <p:pic>
        <p:nvPicPr>
          <p:cNvPr id="16" name="Picture 15" descr="0713_1j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8572" y="4040271"/>
            <a:ext cx="776167" cy="48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0713_1j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770" y="2043363"/>
            <a:ext cx="719572" cy="424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49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E6FF66"/>
            </a:gs>
            <a:gs pos="8000">
              <a:srgbClr val="99FF33"/>
            </a:gs>
            <a:gs pos="81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86" y="3655842"/>
            <a:ext cx="3453738" cy="3243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66" y="3231381"/>
            <a:ext cx="5976664" cy="26418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27076" y="576787"/>
            <a:ext cx="8316924" cy="2682157"/>
          </a:xfrm>
          <a:prstGeom prst="wedgeEllipseCallout">
            <a:avLst>
              <a:gd name="adj1" fmla="val -35830"/>
              <a:gd name="adj2" fmla="val 76325"/>
            </a:avLst>
          </a:prstGeom>
          <a:solidFill>
            <a:srgbClr val="FF66FF"/>
          </a:solidFill>
          <a:ln>
            <a:solidFill>
              <a:srgbClr val="FFFF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291978">
            <a:off x="1560249" y="1227575"/>
            <a:ext cx="6650553" cy="1353018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hãy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nêu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nội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dung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hôm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640" y="515246"/>
            <a:ext cx="1369724" cy="1291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50" y="-40942"/>
            <a:ext cx="1607774" cy="1129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86" y="1478"/>
            <a:ext cx="2880066" cy="19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3652236"/>
            <a:ext cx="2163496" cy="864096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690173" y="1182046"/>
            <a:ext cx="7524836" cy="3078961"/>
          </a:xfrm>
          <a:prstGeom prst="horizontalScroll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vi-VN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0"/>
            <a:ext cx="3105932" cy="1484784"/>
          </a:xfrm>
          <a:prstGeom prst="rect">
            <a:avLst/>
          </a:prstGeom>
        </p:spPr>
      </p:pic>
      <p:pic>
        <p:nvPicPr>
          <p:cNvPr id="12" name="Picture 9" descr="3musicia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7" y="4689140"/>
            <a:ext cx="4182379" cy="23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75713"/>
            <a:ext cx="5580620" cy="2471905"/>
          </a:xfrm>
          <a:prstGeom prst="rect">
            <a:avLst/>
          </a:prstGeom>
        </p:spPr>
      </p:pic>
      <p:pic>
        <p:nvPicPr>
          <p:cNvPr id="8" name="Picture 11" descr="FF1E1E57665942E3A74FF221CEBC42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7" y="-837649"/>
            <a:ext cx="10081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1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9 - Cùng Múa Hát Dưới Trăng - Âm Nhạc Lớp 3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00" end="108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85647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74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00FF00"/>
            </a:gs>
            <a:gs pos="29000">
              <a:srgbClr val="FF99FF"/>
            </a:gs>
            <a:gs pos="80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50000">
              <a:srgbClr val="D0FC81"/>
            </a:gs>
            <a:gs pos="100000">
              <a:schemeClr val="accent1">
                <a:lumMod val="30000"/>
                <a:lumOff val="70000"/>
              </a:schemeClr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Khung hinh hoa PPT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6" b="51711"/>
          <a:stretch>
            <a:fillRect/>
          </a:stretch>
        </p:blipFill>
        <p:spPr bwMode="auto">
          <a:xfrm>
            <a:off x="0" y="0"/>
            <a:ext cx="2481383" cy="38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2" y="5625244"/>
            <a:ext cx="1173423" cy="10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76" y="5620590"/>
            <a:ext cx="1173423" cy="10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Khung hinh hoa PPT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6" b="51711"/>
          <a:stretch>
            <a:fillRect/>
          </a:stretch>
        </p:blipFill>
        <p:spPr bwMode="auto">
          <a:xfrm>
            <a:off x="-1880782" y="3182545"/>
            <a:ext cx="2195736" cy="27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5" y="5481228"/>
            <a:ext cx="1173423" cy="11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30" y="5625244"/>
            <a:ext cx="1173423" cy="10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67" y="5481228"/>
            <a:ext cx="1173423" cy="10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564" y="1018876"/>
            <a:ext cx="7968447" cy="472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vi-VN" sz="48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4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trăng</a:t>
            </a:r>
            <a:endParaRPr lang="en-US" altLang="vi-VN" sz="480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  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Lân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ặt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nhô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toả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Hươu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Nai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 Xin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La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 la.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La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la.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6000">
              <a:srgbClr val="FF99FF"/>
            </a:gs>
            <a:gs pos="100000">
              <a:srgbClr val="00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5"/>
          <p:cNvSpPr>
            <a:spLocks noChangeArrowheads="1"/>
          </p:cNvSpPr>
          <p:nvPr/>
        </p:nvSpPr>
        <p:spPr bwMode="auto">
          <a:xfrm>
            <a:off x="7236296" y="4941168"/>
            <a:ext cx="144016" cy="202817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3" name="Rectangle 2"/>
          <p:cNvSpPr/>
          <p:nvPr/>
        </p:nvSpPr>
        <p:spPr>
          <a:xfrm>
            <a:off x="485546" y="636257"/>
            <a:ext cx="8352928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trăng</a:t>
            </a:r>
            <a:endParaRPr lang="en-US" altLang="vi-VN" sz="3200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                               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Lân</a:t>
            </a:r>
            <a:endParaRPr lang="en-US" altLang="vi-VN" sz="3200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altLang="vi-VN" sz="32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ặt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nhô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toả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    *        *     *   **   *      *       *      *    **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       *   *   *    **    *    *    *       *    **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Hươu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Nai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 Xin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*      *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  *     *    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**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    *     *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          *      *</a:t>
            </a: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La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la.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*  **     *      *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*      *     *      *    *      **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la.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múa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 *   **     *     **    *       *      *     *     **</a:t>
            </a:r>
            <a:endParaRPr lang="vi-VN" sz="32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1338" y="108134"/>
            <a:ext cx="5868652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altLang="vi-VN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HÁT KẾT HỢP GÕ ĐỆM THEO PHÁCH</a:t>
            </a:r>
            <a:endParaRPr lang="vi-VN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" b="96957" l="8676" r="90868">
                        <a14:foregroundMark x1="43379" y1="40000" x2="51598" y2="41739"/>
                        <a14:foregroundMark x1="31050" y1="14783" x2="42009" y2="6087"/>
                        <a14:foregroundMark x1="72146" y1="49565" x2="75799" y2="53043"/>
                        <a14:foregroundMark x1="66210" y1="51304" x2="71689" y2="4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84" y="4540315"/>
            <a:ext cx="2304256" cy="251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5667711"/>
            <a:ext cx="7416824" cy="972108"/>
          </a:xfrm>
          <a:prstGeom prst="rect">
            <a:avLst/>
          </a:prstGeom>
        </p:spPr>
      </p:pic>
      <p:pic>
        <p:nvPicPr>
          <p:cNvPr id="7" name="Picture 5" descr="atom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94" y="0"/>
            <a:ext cx="1710190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" y="6294149"/>
            <a:ext cx="7416824" cy="6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A275-512D-4B49-9A1A-9EE8D961E0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481811" y="1618504"/>
            <a:ext cx="6244839" cy="358920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vant" pitchFamily="34" charset="0"/>
            </a:endParaRPr>
          </a:p>
        </p:txBody>
      </p:sp>
      <p:pic>
        <p:nvPicPr>
          <p:cNvPr id="5" name="Picture 6" descr="bunnies_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" y="3535145"/>
            <a:ext cx="27574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45256" y="133753"/>
            <a:ext cx="6743018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biểu diễn</a:t>
            </a:r>
          </a:p>
        </p:txBody>
      </p:sp>
      <p:sp>
        <p:nvSpPr>
          <p:cNvPr id="7" name="Music"/>
          <p:cNvSpPr>
            <a:spLocks noEditPoints="1" noChangeArrowheads="1"/>
          </p:cNvSpPr>
          <p:nvPr/>
        </p:nvSpPr>
        <p:spPr bwMode="auto">
          <a:xfrm rot="20278572">
            <a:off x="7899229" y="4545361"/>
            <a:ext cx="1066800" cy="762000"/>
          </a:xfrm>
          <a:custGeom>
            <a:avLst/>
            <a:gdLst>
              <a:gd name="T0" fmla="*/ 17933451 w 21600"/>
              <a:gd name="T1" fmla="*/ 57256 h 21600"/>
              <a:gd name="T2" fmla="*/ 17984668 w 21600"/>
              <a:gd name="T3" fmla="*/ 12320764 h 21600"/>
              <a:gd name="T4" fmla="*/ 52890512 w 21600"/>
              <a:gd name="T5" fmla="*/ 12521142 h 21600"/>
              <a:gd name="T6" fmla="*/ 17933451 w 21600"/>
              <a:gd name="T7" fmla="*/ 57256 h 21600"/>
              <a:gd name="T8" fmla="*/ 5268806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8200"/>
              </a:gs>
              <a:gs pos="5000">
                <a:srgbClr val="FF0000"/>
              </a:gs>
              <a:gs pos="17500">
                <a:srgbClr val="BA0066"/>
              </a:gs>
              <a:gs pos="35001">
                <a:srgbClr val="66008F"/>
              </a:gs>
              <a:gs pos="50000">
                <a:srgbClr val="000082"/>
              </a:gs>
              <a:gs pos="64999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412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" name="AutoShape 9"/>
          <p:cNvSpPr>
            <a:spLocks noEditPoints="1" noChangeArrowheads="1"/>
          </p:cNvSpPr>
          <p:nvPr/>
        </p:nvSpPr>
        <p:spPr bwMode="auto">
          <a:xfrm rot="1215287">
            <a:off x="470127" y="1970660"/>
            <a:ext cx="788988" cy="803275"/>
          </a:xfrm>
          <a:custGeom>
            <a:avLst/>
            <a:gdLst>
              <a:gd name="T0" fmla="*/ 9809312 w 21600"/>
              <a:gd name="T1" fmla="*/ 63630 h 21600"/>
              <a:gd name="T2" fmla="*/ 9837329 w 21600"/>
              <a:gd name="T3" fmla="*/ 13691674 h 21600"/>
              <a:gd name="T4" fmla="*/ 28930291 w 21600"/>
              <a:gd name="T5" fmla="*/ 13914322 h 21600"/>
              <a:gd name="T6" fmla="*/ 9809312 w 21600"/>
              <a:gd name="T7" fmla="*/ 63630 h 21600"/>
              <a:gd name="T8" fmla="*/ 2881954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9" name="AutoShape 10"/>
          <p:cNvSpPr>
            <a:spLocks noEditPoints="1" noChangeArrowheads="1"/>
          </p:cNvSpPr>
          <p:nvPr/>
        </p:nvSpPr>
        <p:spPr bwMode="auto">
          <a:xfrm rot="20176177">
            <a:off x="2400432" y="5356834"/>
            <a:ext cx="884238" cy="768350"/>
          </a:xfrm>
          <a:custGeom>
            <a:avLst/>
            <a:gdLst>
              <a:gd name="T0" fmla="*/ 12320710 w 21600"/>
              <a:gd name="T1" fmla="*/ 58195 h 21600"/>
              <a:gd name="T2" fmla="*/ 12355916 w 21600"/>
              <a:gd name="T3" fmla="*/ 12526951 h 21600"/>
              <a:gd name="T4" fmla="*/ 36337106 w 21600"/>
              <a:gd name="T5" fmla="*/ 12730670 h 21600"/>
              <a:gd name="T6" fmla="*/ 12320710 w 21600"/>
              <a:gd name="T7" fmla="*/ 58195 h 21600"/>
              <a:gd name="T8" fmla="*/ 36198002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pic>
        <p:nvPicPr>
          <p:cNvPr id="10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920"/>
            <a:ext cx="88590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8" y="2024844"/>
            <a:ext cx="4930190" cy="295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59" y="237374"/>
            <a:ext cx="1458678" cy="14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47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6" grpId="1"/>
      <p:bldP spid="6" grpId="2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" y="105743"/>
            <a:ext cx="9143999" cy="6583274"/>
            <a:chOff x="-3" y="441"/>
            <a:chExt cx="5375" cy="3891"/>
          </a:xfrm>
        </p:grpSpPr>
        <p:pic>
          <p:nvPicPr>
            <p:cNvPr id="3" name="Picture 5" descr="Picture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729"/>
              <a:ext cx="5375" cy="3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153" y="441"/>
              <a:ext cx="3264" cy="5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/>
              <a:r>
                <a:rPr lang="vi-VN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 kết hợp phụ họa.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115046" y="5231619"/>
            <a:ext cx="7643812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hungBongHoaNhungBaiCaBeat-V.A-409208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33" y="27217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hungBongHoaNhungBaiCaBeat-V.A-409208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33" y="272178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hungBongHoaNhungBaiCaBeat-V.A-409208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1" y="141067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Bug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44030"/>
            <a:ext cx="2341984" cy="15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179512" y="5873352"/>
            <a:ext cx="8784976" cy="889963"/>
            <a:chOff x="144" y="3504"/>
            <a:chExt cx="5085" cy="289"/>
          </a:xfrm>
        </p:grpSpPr>
        <p:pic>
          <p:nvPicPr>
            <p:cNvPr id="14" name="Picture 15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1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5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6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" y="3505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7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50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8" descr="Magnolia-01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50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47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00FF00"/>
            </a:gs>
            <a:gs pos="1000">
              <a:srgbClr val="FF99FF"/>
            </a:gs>
            <a:gs pos="80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37000">
              <a:srgbClr val="D0FC81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90541" y="181461"/>
            <a:ext cx="6311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Wave2">
              <a:avLst/>
            </a:prstTxWarp>
            <a:spAutoFit/>
            <a:scene3d>
              <a:camera prst="perspectiveLef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KHUÔNG NHẠC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7168" y="1379726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Khuông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song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song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khe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549400" y="32639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1549400" y="35433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1536700" y="38227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1536700" y="41021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1549400" y="43815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43200" y="41783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035300" y="38989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327400" y="36195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505200" y="33401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822700" y="3073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235700" y="40640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261100" y="37973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6248400" y="34925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248400" y="32131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2197100" y="4621212"/>
            <a:ext cx="1981200" cy="1143000"/>
          </a:xfrm>
          <a:prstGeom prst="upArrowCallout">
            <a:avLst>
              <a:gd name="adj1" fmla="val 43333"/>
              <a:gd name="adj2" fmla="val 43333"/>
              <a:gd name="adj3" fmla="val 16667"/>
              <a:gd name="adj4" fmla="val 66667"/>
            </a:avLst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kẻ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5538788" y="4596367"/>
            <a:ext cx="1764308" cy="1218645"/>
          </a:xfrm>
          <a:prstGeom prst="upArrowCallout">
            <a:avLst>
              <a:gd name="adj1" fmla="val 31667"/>
              <a:gd name="adj2" fmla="val 31667"/>
              <a:gd name="adj3" fmla="val 16667"/>
              <a:gd name="adj4" fmla="val 66667"/>
            </a:avLst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Khe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Picture 2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104"/>
            <a:ext cx="1270002" cy="125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fleur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4060" y="4621212"/>
            <a:ext cx="1409940" cy="2344800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6" y="3213100"/>
            <a:ext cx="674576" cy="41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646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00FF00"/>
            </a:gs>
            <a:gs pos="66000">
              <a:srgbClr val="FF00FF"/>
            </a:gs>
            <a:gs pos="34000">
              <a:srgbClr val="CCFF66"/>
            </a:gs>
            <a:gs pos="8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920CA5-E7C7-4AC5-AB09-3C972D723B26}" type="datetime1">
              <a:rPr lang="en-US" smtClean="0"/>
              <a:pPr>
                <a:defRPr/>
              </a:pPr>
              <a:t>2/21/2022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A275-512D-4B49-9A1A-9EE8D961E0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5734" y="-79228"/>
            <a:ext cx="6117465" cy="122413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NHẬN BIẾT MỘT SỐ NỐTNHẠC TRÊN KHUÔNG</a:t>
            </a:r>
            <a:endParaRPr lang="vi-VN" i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611560" y="1398407"/>
            <a:ext cx="7589374" cy="2817418"/>
          </a:xfrm>
          <a:prstGeom prst="cloudCallout">
            <a:avLst>
              <a:gd name="adj1" fmla="val -47367"/>
              <a:gd name="adj2" fmla="val 6921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endParaRPr lang="en-US" sz="2000" dirty="0">
              <a:solidFill>
                <a:srgbClr val="FF0000"/>
              </a:solidFill>
              <a:latin typeface=".VnTime" pitchFamily="34" charset="0"/>
            </a:endParaRPr>
          </a:p>
          <a:p>
            <a:pPr>
              <a:defRPr/>
            </a:pPr>
            <a:endParaRPr lang="en-US" sz="20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7778" y="1914201"/>
            <a:ext cx="6797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1727684" y="4565883"/>
            <a:ext cx="6156684" cy="15841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– RÊ – MI – FA – SON - LA - SI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:\Users\Administrator\Desktop\images (4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2983" r="19066"/>
          <a:stretch>
            <a:fillRect/>
          </a:stretch>
        </p:blipFill>
        <p:spPr bwMode="auto">
          <a:xfrm>
            <a:off x="-60500" y="3898744"/>
            <a:ext cx="1690235" cy="295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Users\Administrator\Desktop\131211tranh-ve-hai-chu-chim-tren-canh-dao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76200"/>
            <a:ext cx="2951820" cy="18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1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6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7&quot;&gt;&lt;property id=&quot;20148&quot; value=&quot;5&quot;/&gt;&lt;property id=&quot;20300&quot; value=&quot;Slide 7&quot;/&gt;&lt;property id=&quot;20307&quot; value=&quot;288&quot;/&gt;&lt;/object&gt;&lt;object type=&quot;3&quot; unique_id=&quot;10008&quot;&gt;&lt;property id=&quot;20148&quot; value=&quot;5&quot;/&gt;&lt;property id=&quot;20300&quot; value=&quot;Slide 11&quot;/&gt;&lt;property id=&quot;20307&quot; value=&quot;281&quot;/&gt;&lt;/object&gt;&lt;object type=&quot;3&quot; unique_id=&quot;10009&quot;&gt;&lt;property id=&quot;20148&quot; value=&quot;5&quot;/&gt;&lt;property id=&quot;20300&quot; value=&quot;Slide 16&quot;/&gt;&lt;property id=&quot;20307&quot; value=&quot;257&quot;/&gt;&lt;/object&gt;&lt;object type=&quot;3&quot; unique_id=&quot;10012&quot;&gt;&lt;property id=&quot;20148&quot; value=&quot;5&quot;/&gt;&lt;property id=&quot;20300&quot; value=&quot;Slide 17&quot;/&gt;&lt;property id=&quot;20307&quot; value=&quot;278&quot;/&gt;&lt;/object&gt;&lt;object type=&quot;3&quot; unique_id=&quot;10013&quot;&gt;&lt;property id=&quot;20148&quot; value=&quot;5&quot;/&gt;&lt;property id=&quot;20300&quot; value=&quot;Slide 18 - &amp;quot;        Chia lời ca         &amp;quot;&quot;/&gt;&lt;property id=&quot;20307&quot; value=&quot;258&quot;/&gt;&lt;/object&gt;&lt;object type=&quot;3&quot; unique_id=&quot;10014&quot;&gt;&lt;property id=&quot;20148&quot; value=&quot;5&quot;/&gt;&lt;property id=&quot;20300&quot; value=&quot;Slide 19 - &amp;quot;Đọc lời ca theo tiết tấu         &amp;quot;&quot;/&gt;&lt;property id=&quot;20307&quot; value=&quot;290&quot;/&gt;&lt;/object&gt;&lt;object type=&quot;3&quot; unique_id=&quot;10015&quot;&gt;&lt;property id=&quot;20148&quot; value=&quot;5&quot;/&gt;&lt;property id=&quot;20300&quot; value=&quot;Slide 21&quot;/&gt;&lt;property id=&quot;20307&quot; value=&quot;282&quot;/&gt;&lt;/object&gt;&lt;object type=&quot;3&quot; unique_id=&quot;10016&quot;&gt;&lt;property id=&quot;20148&quot; value=&quot;5&quot;/&gt;&lt;property id=&quot;20300&quot; value=&quot;Slide 22&quot;/&gt;&lt;property id=&quot;20307&quot; value=&quot;279&quot;/&gt;&lt;/object&gt;&lt;object type=&quot;3&quot; unique_id=&quot;10017&quot;&gt;&lt;property id=&quot;20148&quot; value=&quot;5&quot;/&gt;&lt;property id=&quot;20300&quot; value=&quot;Slide 23&quot;/&gt;&lt;property id=&quot;20307&quot; value=&quot;291&quot;/&gt;&lt;/object&gt;&lt;object type=&quot;3&quot; unique_id=&quot;10018&quot;&gt;&lt;property id=&quot;20148&quot; value=&quot;5&quot;/&gt;&lt;property id=&quot;20300&quot; value=&quot;Slide 24&quot;/&gt;&lt;property id=&quot;20307&quot; value=&quot;270&quot;/&gt;&lt;/object&gt;&lt;object type=&quot;3&quot; unique_id=&quot;10019&quot;&gt;&lt;property id=&quot;20148&quot; value=&quot;5&quot;/&gt;&lt;property id=&quot;20300&quot; value=&quot;Slide 25&quot;/&gt;&lt;property id=&quot;20307&quot; value=&quot;287&quot;/&gt;&lt;/object&gt;&lt;object type=&quot;3&quot; unique_id=&quot;10020&quot;&gt;&lt;property id=&quot;20148&quot; value=&quot;5&quot;/&gt;&lt;property id=&quot;20300&quot; value=&quot;Slide 26&quot;/&gt;&lt;property id=&quot;20307&quot; value=&quot;292&quot;/&gt;&lt;/object&gt;&lt;object type=&quot;3&quot; unique_id=&quot;10021&quot;&gt;&lt;property id=&quot;20148&quot; value=&quot;5&quot;/&gt;&lt;property id=&quot;20300&quot; value=&quot;Slide 27 - &amp;quot; &amp;quot;&quot;/&gt;&lt;property id=&quot;20307&quot; value=&quot;284&quot;/&gt;&lt;/object&gt;&lt;object type=&quot;3&quot; unique_id=&quot;10022&quot;&gt;&lt;property id=&quot;20148&quot; value=&quot;5&quot;/&gt;&lt;property id=&quot;20300&quot; value=&quot;Slide 28&quot;/&gt;&lt;property id=&quot;20307&quot; value=&quot;266&quot;/&gt;&lt;/object&gt;&lt;object type=&quot;3&quot; unique_id=&quot;10023&quot;&gt;&lt;property id=&quot;20148&quot; value=&quot;5&quot;/&gt;&lt;property id=&quot;20300&quot; value=&quot;Slide 29&quot;/&gt;&lt;property id=&quot;20307&quot; value=&quot;285&quot;/&gt;&lt;/object&gt;&lt;object type=&quot;3&quot; unique_id=&quot;10024&quot;&gt;&lt;property id=&quot;20148&quot; value=&quot;5&quot;/&gt;&lt;property id=&quot;20300&quot; value=&quot;Slide 30&quot;/&gt;&lt;property id=&quot;20307&quot; value=&quot;280&quot;/&gt;&lt;/object&gt;&lt;object type=&quot;3&quot; unique_id=&quot;10047&quot;&gt;&lt;property id=&quot;20148&quot; value=&quot;5&quot;/&gt;&lt;property id=&quot;20300&quot; value=&quot;Slide 20&quot;/&gt;&lt;property id=&quot;20307&quot; value=&quot;293&quot;/&gt;&lt;/object&gt;&lt;object type=&quot;3&quot; unique_id=&quot;10048&quot;&gt;&lt;property id=&quot;20148&quot; value=&quot;5&quot;/&gt;&lt;property id=&quot;20300&quot; value=&quot;Slide 3&quot;/&gt;&lt;property id=&quot;20307&quot; value=&quot;298&quot;/&gt;&lt;/object&gt;&lt;object type=&quot;3&quot; unique_id=&quot;10049&quot;&gt;&lt;property id=&quot;20148&quot; value=&quot;5&quot;/&gt;&lt;property id=&quot;20300&quot; value=&quot;Slide 5&quot;/&gt;&lt;property id=&quot;20307&quot; value=&quot;299&quot;/&gt;&lt;/object&gt;&lt;object type=&quot;3&quot; unique_id=&quot;10050&quot;&gt;&lt;property id=&quot;20148&quot; value=&quot;5&quot;/&gt;&lt;property id=&quot;20300&quot; value=&quot;Slide 6&quot;/&gt;&lt;property id=&quot;20307&quot; value=&quot;301&quot;/&gt;&lt;/object&gt;&lt;object type=&quot;3&quot; unique_id=&quot;10051&quot;&gt;&lt;property id=&quot;20148&quot; value=&quot;5&quot;/&gt;&lt;property id=&quot;20300&quot; value=&quot;Slide 8&quot;/&gt;&lt;property id=&quot;20307&quot; value=&quot;302&quot;/&gt;&lt;/object&gt;&lt;object type=&quot;3&quot; unique_id=&quot;10052&quot;&gt;&lt;property id=&quot;20148&quot; value=&quot;5&quot;/&gt;&lt;property id=&quot;20300&quot; value=&quot;Slide 9&quot;/&gt;&lt;property id=&quot;20307&quot; value=&quot;303&quot;/&gt;&lt;/object&gt;&lt;object type=&quot;3&quot; unique_id=&quot;10053&quot;&gt;&lt;property id=&quot;20148&quot; value=&quot;5&quot;/&gt;&lt;property id=&quot;20300&quot; value=&quot;Slide 10&quot;/&gt;&lt;property id=&quot;20307&quot; value=&quot;304&quot;/&gt;&lt;/object&gt;&lt;object type=&quot;3&quot; unique_id=&quot;10054&quot;&gt;&lt;property id=&quot;20148&quot; value=&quot;5&quot;/&gt;&lt;property id=&quot;20300&quot; value=&quot;Slide 12&quot;/&gt;&lt;property id=&quot;20307&quot; value=&quot;300&quot;/&gt;&lt;/object&gt;&lt;object type=&quot;3&quot; unique_id=&quot;10055&quot;&gt;&lt;property id=&quot;20148&quot; value=&quot;5&quot;/&gt;&lt;property id=&quot;20300&quot; value=&quot;Slide 13&quot;/&gt;&lt;property id=&quot;20307&quot; value=&quot;305&quot;/&gt;&lt;/object&gt;&lt;object type=&quot;3&quot; unique_id=&quot;10056&quot;&gt;&lt;property id=&quot;20148&quot; value=&quot;5&quot;/&gt;&lt;property id=&quot;20300&quot; value=&quot;Slide 14&quot;/&gt;&lt;property id=&quot;20307&quot; value=&quot;296&quot;/&gt;&lt;/object&gt;&lt;object type=&quot;3&quot; unique_id=&quot;10057&quot;&gt;&lt;property id=&quot;20148&quot; value=&quot;5&quot;/&gt;&lt;property id=&quot;20300&quot; value=&quot;Slide 15&quot;/&gt;&lt;property id=&quot;20307&quot; value=&quot;295&quot;/&gt;&lt;/object&gt;&lt;object type=&quot;3&quot; unique_id=&quot;10153&quot;&gt;&lt;property id=&quot;20148&quot; value=&quot;5&quot;/&gt;&lt;property id=&quot;20300&quot; value=&quot;Slide 2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28575">
          <a:solidFill>
            <a:srgbClr val="FFFF00"/>
          </a:solidFill>
          <a:round/>
          <a:headEnd/>
          <a:tailEnd/>
        </a:ln>
      </a:spPr>
      <a:bodyPr wrap="none" anchor="ctr"/>
      <a:lstStyle>
        <a:defPPr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petition">
  <a:themeElements>
    <a:clrScheme name="Competition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Competitio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etition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7060</TotalTime>
  <Words>380</Words>
  <Application>Microsoft Office PowerPoint</Application>
  <PresentationFormat>On-screen Show (4:3)</PresentationFormat>
  <Paragraphs>55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.VnAvant</vt:lpstr>
      <vt:lpstr>.VnTime</vt:lpstr>
      <vt:lpstr>Arial</vt:lpstr>
      <vt:lpstr>Broadway</vt:lpstr>
      <vt:lpstr>Tahoma</vt:lpstr>
      <vt:lpstr>Times New Roman</vt:lpstr>
      <vt:lpstr>Verdana</vt:lpstr>
      <vt:lpstr>VN-NTime</vt:lpstr>
      <vt:lpstr>Wingdings</vt:lpstr>
      <vt:lpstr>Default Design</vt:lpstr>
      <vt:lpstr>Custom Design</vt:lpstr>
      <vt:lpstr>Competition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mba</dc:creator>
  <cp:lastModifiedBy>Hoang Nguyen</cp:lastModifiedBy>
  <cp:revision>406</cp:revision>
  <cp:lastPrinted>1601-01-01T00:00:00Z</cp:lastPrinted>
  <dcterms:created xsi:type="dcterms:W3CDTF">1601-01-01T00:00:00Z</dcterms:created>
  <dcterms:modified xsi:type="dcterms:W3CDTF">2022-02-21T05:25:52Z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