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63" r:id="rId2"/>
    <p:sldMasterId id="2147483661" r:id="rId3"/>
    <p:sldMasterId id="2147483664" r:id="rId4"/>
  </p:sldMasterIdLst>
  <p:notesMasterIdLst>
    <p:notesMasterId r:id="rId12"/>
  </p:notesMasterIdLst>
  <p:handoutMasterIdLst>
    <p:handoutMasterId r:id="rId13"/>
  </p:handoutMasterIdLst>
  <p:sldIdLst>
    <p:sldId id="306" r:id="rId5"/>
    <p:sldId id="363" r:id="rId6"/>
    <p:sldId id="377" r:id="rId7"/>
    <p:sldId id="381" r:id="rId8"/>
    <p:sldId id="383" r:id="rId9"/>
    <p:sldId id="384" r:id="rId10"/>
    <p:sldId id="324" r:id="rId11"/>
  </p:sldIdLst>
  <p:sldSz cx="9144000" cy="6858000" type="screen4x3"/>
  <p:notesSz cx="6858000" cy="9144000"/>
  <p:custDataLst>
    <p:tags r:id="rId1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00FF00"/>
    <a:srgbClr val="FFCC00"/>
    <a:srgbClr val="FF99FF"/>
    <a:srgbClr val="FFFF99"/>
    <a:srgbClr val="EAEAEA"/>
    <a:srgbClr val="FBEFFB"/>
    <a:srgbClr val="FF66CC"/>
    <a:srgbClr val="FF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0844" autoAdjust="0"/>
  </p:normalViewPr>
  <p:slideViewPr>
    <p:cSldViewPr>
      <p:cViewPr varScale="1">
        <p:scale>
          <a:sx n="101" d="100"/>
          <a:sy n="101" d="100"/>
        </p:scale>
        <p:origin x="187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08"/>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46BAFCBE-96BA-497A-8711-26AECF3C225D}" type="slidenum">
              <a:rPr lang="en-US"/>
              <a:pPr>
                <a:defRPr/>
              </a:pPr>
              <a:t>‹#›</a:t>
            </a:fld>
            <a:endParaRPr lang="en-US"/>
          </a:p>
        </p:txBody>
      </p:sp>
    </p:spTree>
    <p:extLst>
      <p:ext uri="{BB962C8B-B14F-4D97-AF65-F5344CB8AC3E}">
        <p14:creationId xmlns:p14="http://schemas.microsoft.com/office/powerpoint/2010/main" val="2529237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defRPr>
            </a:lvl1pPr>
          </a:lstStyle>
          <a:p>
            <a:pPr>
              <a:defRPr/>
            </a:pPr>
            <a:fld id="{DEE2FD0F-2055-4F45-B3E1-5435E7CA0CEC}" type="slidenum">
              <a:rPr lang="en-US"/>
              <a:pPr>
                <a:defRPr/>
              </a:pPr>
              <a:t>‹#›</a:t>
            </a:fld>
            <a:endParaRPr lang="en-US"/>
          </a:p>
        </p:txBody>
      </p:sp>
    </p:spTree>
    <p:extLst>
      <p:ext uri="{BB962C8B-B14F-4D97-AF65-F5344CB8AC3E}">
        <p14:creationId xmlns:p14="http://schemas.microsoft.com/office/powerpoint/2010/main" val="1896401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DEE2FD0F-2055-4F45-B3E1-5435E7CA0CEC}" type="slidenum">
              <a:rPr lang="en-US" smtClean="0"/>
              <a:pPr>
                <a:defRPr/>
              </a:pPr>
              <a:t>1</a:t>
            </a:fld>
            <a:endParaRPr lang="en-US"/>
          </a:p>
        </p:txBody>
      </p:sp>
    </p:spTree>
    <p:extLst>
      <p:ext uri="{BB962C8B-B14F-4D97-AF65-F5344CB8AC3E}">
        <p14:creationId xmlns:p14="http://schemas.microsoft.com/office/powerpoint/2010/main" val="3779727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DEE2FD0F-2055-4F45-B3E1-5435E7CA0CEC}" type="slidenum">
              <a:rPr lang="en-US" smtClean="0"/>
              <a:pPr>
                <a:defRPr/>
              </a:pPr>
              <a:t>3</a:t>
            </a:fld>
            <a:endParaRPr lang="en-US"/>
          </a:p>
        </p:txBody>
      </p:sp>
    </p:spTree>
    <p:extLst>
      <p:ext uri="{BB962C8B-B14F-4D97-AF65-F5344CB8AC3E}">
        <p14:creationId xmlns:p14="http://schemas.microsoft.com/office/powerpoint/2010/main" val="3398794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DEE2FD0F-2055-4F45-B3E1-5435E7CA0CEC}" type="slidenum">
              <a:rPr lang="en-US" smtClean="0"/>
              <a:pPr>
                <a:defRPr/>
              </a:pPr>
              <a:t>5</a:t>
            </a:fld>
            <a:endParaRPr lang="en-US"/>
          </a:p>
        </p:txBody>
      </p:sp>
    </p:spTree>
    <p:extLst>
      <p:ext uri="{BB962C8B-B14F-4D97-AF65-F5344CB8AC3E}">
        <p14:creationId xmlns:p14="http://schemas.microsoft.com/office/powerpoint/2010/main" val="2447097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3952031-A88A-4D4C-A7F8-4E804F1C8668}"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CE5F1F-BB0C-4D0E-9177-2C7E31FB7FA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02DC6886-555F-448A-89CF-7BCC2CA6DA37}"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164376-4E84-43C3-8238-1B6DB988739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BD9073D-9BA9-43A7-9571-75595F50BD89}"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B4158B-DB62-49AC-8B24-D1A0CAC2FD5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55937F2-16A6-449E-B0D3-5D261C0150BE}" type="datetime1">
              <a:rPr lang="en-US"/>
              <a:pPr>
                <a:defRPr/>
              </a:pPr>
              <a:t>2/21/2022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0A422-92FF-4721-B447-2F502B4C853A}"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AAECA886-0DE7-417D-BB82-3F0E7805349F}" type="datetime1">
              <a:rPr lang="en-US"/>
              <a:pPr>
                <a:defRPr/>
              </a:pPr>
              <a:t>2/21/2022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F7CEB3-0F08-4808-BAA3-71D519019A3F}"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A667EF5F-C9FB-4B39-A5A3-1C381F0BEDEC}" type="datetime1">
              <a:rPr lang="en-US"/>
              <a:pPr>
                <a:defRPr/>
              </a:pPr>
              <a:t>2/21/2022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590FC4-738A-4CB8-88C2-0A910B6B957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C920CA5-E7C7-4AC5-AB09-3C972D723B26}" type="datetime1">
              <a:rPr lang="en-US"/>
              <a:pPr>
                <a:defRPr/>
              </a:pPr>
              <a:t>2/21/2022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99A275-512D-4B49-9A1A-9EE8D961E0A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F7E2FFC-BBBF-46D3-8454-CEA8868EFF46}" type="datetime1">
              <a:rPr lang="en-US"/>
              <a:pPr>
                <a:defRPr/>
              </a:pPr>
              <a:t>2/21/2022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D1AD2B-EDC4-4B3E-A398-7BDFB85F34C4}"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33A1DFA-73CE-4EA4-9223-56BCA69FBA75}" type="datetime1">
              <a:rPr lang="en-US"/>
              <a:pPr>
                <a:defRPr/>
              </a:pPr>
              <a:t>2/21/2022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17E5AA-22BF-4840-9DC0-BB316905FBA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2F00F11-7B62-4616-8CBC-DFFD193E6E9F}"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EEF13F-A3CB-4998-BA68-FD15B9E73FFC}"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32F3D5F-1D03-4B8E-B099-EBACF2FFF3AF}"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E338D0-CF8F-489E-8E9E-F9142F0B677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1650"/>
            <a:chOff x="0" y="0"/>
            <a:chExt cx="5758" cy="4316"/>
          </a:xfrm>
        </p:grpSpPr>
        <p:sp>
          <p:nvSpPr>
            <p:cNvPr id="5"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6"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7"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8"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9"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1"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2"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3"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4"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15"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16"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17" name="Group 15"/>
            <p:cNvGrpSpPr>
              <a:grpSpLocks/>
            </p:cNvGrpSpPr>
            <p:nvPr/>
          </p:nvGrpSpPr>
          <p:grpSpPr bwMode="auto">
            <a:xfrm>
              <a:off x="192" y="2284"/>
              <a:ext cx="1254" cy="923"/>
              <a:chOff x="192" y="2284"/>
              <a:chExt cx="1254" cy="923"/>
            </a:xfrm>
          </p:grpSpPr>
          <p:sp>
            <p:nvSpPr>
              <p:cNvPr id="18"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19"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0"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21"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2"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3"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4"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5"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6"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7"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8"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29"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0"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1"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2"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3"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4"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5"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6"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7"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38"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39"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40"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41"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42"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102441" name="Rectangle 41"/>
          <p:cNvSpPr>
            <a:spLocks noGrp="1" noChangeArrowheads="1"/>
          </p:cNvSpPr>
          <p:nvPr>
            <p:ph type="ctrTitle"/>
          </p:nvPr>
        </p:nvSpPr>
        <p:spPr>
          <a:xfrm>
            <a:off x="685800" y="1447800"/>
            <a:ext cx="7772400" cy="1470025"/>
          </a:xfrm>
        </p:spPr>
        <p:txBody>
          <a:bodyPr/>
          <a:lstStyle>
            <a:lvl1pPr>
              <a:defRPr/>
            </a:lvl1pPr>
          </a:lstStyle>
          <a:p>
            <a:r>
              <a:rPr lang="en-US"/>
              <a:t>Click to edit Master title style</a:t>
            </a:r>
          </a:p>
        </p:txBody>
      </p:sp>
      <p:sp>
        <p:nvSpPr>
          <p:cNvPr id="102442" name="Rectangle 42"/>
          <p:cNvSpPr>
            <a:spLocks noGrp="1" noChangeArrowheads="1"/>
          </p:cNvSpPr>
          <p:nvPr>
            <p:ph type="subTitle" idx="1"/>
          </p:nvPr>
        </p:nvSpPr>
        <p:spPr>
          <a:xfrm>
            <a:off x="1371600" y="3203575"/>
            <a:ext cx="6400800" cy="1752600"/>
          </a:xfrm>
        </p:spPr>
        <p:txBody>
          <a:bodyPr/>
          <a:lstStyle>
            <a:lvl1pPr marL="0" indent="0" algn="ctr">
              <a:buFont typeface="Wingdings" pitchFamily="2" charset="2"/>
              <a:buNone/>
              <a:defRPr/>
            </a:lvl1pPr>
          </a:lstStyle>
          <a:p>
            <a:r>
              <a:rPr lang="en-US"/>
              <a:t>Click to edit Master subtitle style</a:t>
            </a:r>
          </a:p>
        </p:txBody>
      </p:sp>
      <p:sp>
        <p:nvSpPr>
          <p:cNvPr id="43" name="Rectangle 43"/>
          <p:cNvSpPr>
            <a:spLocks noGrp="1" noChangeArrowheads="1"/>
          </p:cNvSpPr>
          <p:nvPr>
            <p:ph type="dt" sz="half" idx="10"/>
          </p:nvPr>
        </p:nvSpPr>
        <p:spPr>
          <a:xfrm>
            <a:off x="457200" y="6245225"/>
            <a:ext cx="2133600" cy="476250"/>
          </a:xfrm>
        </p:spPr>
        <p:txBody>
          <a:bodyPr/>
          <a:lstStyle>
            <a:lvl1pPr>
              <a:defRPr/>
            </a:lvl1pPr>
          </a:lstStyle>
          <a:p>
            <a:pPr>
              <a:defRPr/>
            </a:pPr>
            <a:fld id="{7B098DB8-A74A-494C-AC25-9B9876D84C09}" type="datetime1">
              <a:rPr lang="en-US"/>
              <a:pPr>
                <a:defRPr/>
              </a:pPr>
              <a:t>2/21/2022</a:t>
            </a:fld>
            <a:endParaRPr lang="en-US"/>
          </a:p>
        </p:txBody>
      </p:sp>
      <p:sp>
        <p:nvSpPr>
          <p:cNvPr id="44" name="Rectangle 44"/>
          <p:cNvSpPr>
            <a:spLocks noGrp="1" noChangeArrowheads="1"/>
          </p:cNvSpPr>
          <p:nvPr>
            <p:ph type="ftr" sz="quarter" idx="11"/>
          </p:nvPr>
        </p:nvSpPr>
        <p:spPr>
          <a:xfrm>
            <a:off x="3124200" y="6245225"/>
            <a:ext cx="2895600" cy="476250"/>
          </a:xfrm>
        </p:spPr>
        <p:txBody>
          <a:bodyPr/>
          <a:lstStyle>
            <a:lvl1pPr>
              <a:defRPr/>
            </a:lvl1pPr>
          </a:lstStyle>
          <a:p>
            <a:pPr>
              <a:defRPr/>
            </a:pPr>
            <a:endParaRPr lang="en-US"/>
          </a:p>
        </p:txBody>
      </p:sp>
      <p:sp>
        <p:nvSpPr>
          <p:cNvPr id="45" name="Rectangle 45"/>
          <p:cNvSpPr>
            <a:spLocks noGrp="1" noChangeArrowheads="1"/>
          </p:cNvSpPr>
          <p:nvPr>
            <p:ph type="sldNum" sz="quarter" idx="12"/>
          </p:nvPr>
        </p:nvSpPr>
        <p:spPr>
          <a:xfrm>
            <a:off x="6553200" y="6245225"/>
            <a:ext cx="2133600" cy="476250"/>
          </a:xfrm>
        </p:spPr>
        <p:txBody>
          <a:bodyPr/>
          <a:lstStyle>
            <a:lvl1pPr>
              <a:defRPr/>
            </a:lvl1pPr>
          </a:lstStyle>
          <a:p>
            <a:pPr>
              <a:defRPr/>
            </a:pPr>
            <a:fld id="{5B2A1BBA-4083-4392-8900-96593CBA9AE7}" type="slidenum">
              <a:rPr lang="en-US"/>
              <a:pPr>
                <a:defRPr/>
              </a:pPr>
              <a:t>‹#›</a:t>
            </a:fld>
            <a:endParaRPr lang="en-US"/>
          </a:p>
        </p:txBody>
      </p:sp>
    </p:spTree>
  </p:cSld>
  <p:clrMapOvr>
    <a:masterClrMapping/>
  </p:clrMapOvr>
  <p:transition>
    <p:wedg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fld id="{6FE0E2EF-23B5-424D-9EBF-53AF42A965D0}" type="datetime1">
              <a:rPr lang="en-US"/>
              <a:pPr>
                <a:defRPr/>
              </a:pPr>
              <a:t>2/21/2022</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DE4F50E6-75FB-4955-AA4C-B05E33BB807D}" type="slidenum">
              <a:rPr lang="en-US"/>
              <a:pPr>
                <a:defRPr/>
              </a:pPr>
              <a:t>‹#›</a:t>
            </a:fld>
            <a:endParaRPr lang="en-US"/>
          </a:p>
        </p:txBody>
      </p:sp>
    </p:spTree>
  </p:cSld>
  <p:clrMapOvr>
    <a:masterClrMapping/>
  </p:clrMapOvr>
  <p:transition>
    <p:wedg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sz="half" idx="10"/>
          </p:nvPr>
        </p:nvSpPr>
        <p:spPr>
          <a:ln/>
        </p:spPr>
        <p:txBody>
          <a:bodyPr/>
          <a:lstStyle>
            <a:lvl1pPr>
              <a:defRPr/>
            </a:lvl1pPr>
          </a:lstStyle>
          <a:p>
            <a:pPr>
              <a:defRPr/>
            </a:pPr>
            <a:fld id="{62122B6C-1E47-44A7-B487-B3879DC3A7FE}" type="datetime1">
              <a:rPr lang="en-US"/>
              <a:pPr>
                <a:defRPr/>
              </a:pPr>
              <a:t>2/21/2022</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3A2EDA58-5C37-4507-ACB3-03D75C2C874F}" type="slidenum">
              <a:rPr lang="en-US"/>
              <a:pPr>
                <a:defRPr/>
              </a:pPr>
              <a:t>‹#›</a:t>
            </a:fld>
            <a:endParaRPr lang="en-US"/>
          </a:p>
        </p:txBody>
      </p:sp>
    </p:spTree>
  </p:cSld>
  <p:clrMapOvr>
    <a:masterClrMapping/>
  </p:clrMapOvr>
  <p:transition>
    <p:wedg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sz="half" idx="10"/>
          </p:nvPr>
        </p:nvSpPr>
        <p:spPr>
          <a:ln/>
        </p:spPr>
        <p:txBody>
          <a:bodyPr/>
          <a:lstStyle>
            <a:lvl1pPr>
              <a:defRPr/>
            </a:lvl1pPr>
          </a:lstStyle>
          <a:p>
            <a:pPr>
              <a:defRPr/>
            </a:pPr>
            <a:fld id="{74C28D06-DE24-41E4-B8F6-364A888C3BDA}" type="datetime1">
              <a:rPr lang="en-US"/>
              <a:pPr>
                <a:defRPr/>
              </a:pPr>
              <a:t>2/21/2022</a:t>
            </a:fld>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E818024-5669-4E4B-A4B5-003A3A3B7322}" type="slidenum">
              <a:rPr lang="en-US"/>
              <a:pPr>
                <a:defRPr/>
              </a:pPr>
              <a:t>‹#›</a:t>
            </a:fld>
            <a:endParaRPr lang="en-US"/>
          </a:p>
        </p:txBody>
      </p:sp>
    </p:spTree>
  </p:cSld>
  <p:clrMapOvr>
    <a:masterClrMapping/>
  </p:clrMapOvr>
  <p:transition>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sz="half" idx="10"/>
          </p:nvPr>
        </p:nvSpPr>
        <p:spPr>
          <a:ln/>
        </p:spPr>
        <p:txBody>
          <a:bodyPr/>
          <a:lstStyle>
            <a:lvl1pPr>
              <a:defRPr/>
            </a:lvl1pPr>
          </a:lstStyle>
          <a:p>
            <a:pPr>
              <a:defRPr/>
            </a:pPr>
            <a:fld id="{D4D6C57C-DFD8-4CFB-8D8A-01CF6CF1EB34}" type="datetime1">
              <a:rPr lang="en-US"/>
              <a:pPr>
                <a:defRPr/>
              </a:pPr>
              <a:t>2/21/2022</a:t>
            </a:fld>
            <a:endParaRPr lang="en-US"/>
          </a:p>
        </p:txBody>
      </p:sp>
      <p:sp>
        <p:nvSpPr>
          <p:cNvPr id="8" name="Rectangle 44"/>
          <p:cNvSpPr>
            <a:spLocks noGrp="1" noChangeArrowheads="1"/>
          </p:cNvSpPr>
          <p:nvPr>
            <p:ph type="ftr" sz="quarter" idx="11"/>
          </p:nvPr>
        </p:nvSpPr>
        <p:spPr>
          <a:ln/>
        </p:spPr>
        <p:txBody>
          <a:bodyPr/>
          <a:lstStyle>
            <a:lvl1pPr>
              <a:defRPr/>
            </a:lvl1pPr>
          </a:lstStyle>
          <a:p>
            <a:pPr>
              <a:defRPr/>
            </a:pPr>
            <a:endParaRPr lang="en-US"/>
          </a:p>
        </p:txBody>
      </p:sp>
      <p:sp>
        <p:nvSpPr>
          <p:cNvPr id="9" name="Rectangle 45"/>
          <p:cNvSpPr>
            <a:spLocks noGrp="1" noChangeArrowheads="1"/>
          </p:cNvSpPr>
          <p:nvPr>
            <p:ph type="sldNum" sz="quarter" idx="12"/>
          </p:nvPr>
        </p:nvSpPr>
        <p:spPr>
          <a:ln/>
        </p:spPr>
        <p:txBody>
          <a:bodyPr/>
          <a:lstStyle>
            <a:lvl1pPr>
              <a:defRPr/>
            </a:lvl1pPr>
          </a:lstStyle>
          <a:p>
            <a:pPr>
              <a:defRPr/>
            </a:pPr>
            <a:fld id="{E0B18393-4EEF-40DE-9BE9-45874DC44D1D}" type="slidenum">
              <a:rPr lang="en-US"/>
              <a:pPr>
                <a:defRPr/>
              </a:pPr>
              <a:t>‹#›</a:t>
            </a:fld>
            <a:endParaRPr lang="en-US"/>
          </a:p>
        </p:txBody>
      </p:sp>
    </p:spTree>
  </p:cSld>
  <p:clrMapOvr>
    <a:masterClrMapping/>
  </p:clrMapOvr>
  <p:transition>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sz="half" idx="10"/>
          </p:nvPr>
        </p:nvSpPr>
        <p:spPr>
          <a:ln/>
        </p:spPr>
        <p:txBody>
          <a:bodyPr/>
          <a:lstStyle>
            <a:lvl1pPr>
              <a:defRPr/>
            </a:lvl1pPr>
          </a:lstStyle>
          <a:p>
            <a:pPr>
              <a:defRPr/>
            </a:pPr>
            <a:fld id="{17741EC4-0690-4919-9895-8BF58B44431E}" type="datetime1">
              <a:rPr lang="en-US"/>
              <a:pPr>
                <a:defRPr/>
              </a:pPr>
              <a:t>2/21/2022</a:t>
            </a:fld>
            <a:endParaRPr lang="en-US"/>
          </a:p>
        </p:txBody>
      </p:sp>
      <p:sp>
        <p:nvSpPr>
          <p:cNvPr id="4" name="Rectangle 44"/>
          <p:cNvSpPr>
            <a:spLocks noGrp="1" noChangeArrowheads="1"/>
          </p:cNvSpPr>
          <p:nvPr>
            <p:ph type="ftr" sz="quarter" idx="11"/>
          </p:nvPr>
        </p:nvSpPr>
        <p:spPr>
          <a:ln/>
        </p:spPr>
        <p:txBody>
          <a:bodyPr/>
          <a:lstStyle>
            <a:lvl1pPr>
              <a:defRPr/>
            </a:lvl1pPr>
          </a:lstStyle>
          <a:p>
            <a:pPr>
              <a:defRPr/>
            </a:pPr>
            <a:endParaRPr lang="en-US"/>
          </a:p>
        </p:txBody>
      </p:sp>
      <p:sp>
        <p:nvSpPr>
          <p:cNvPr id="5" name="Rectangle 45"/>
          <p:cNvSpPr>
            <a:spLocks noGrp="1" noChangeArrowheads="1"/>
          </p:cNvSpPr>
          <p:nvPr>
            <p:ph type="sldNum" sz="quarter" idx="12"/>
          </p:nvPr>
        </p:nvSpPr>
        <p:spPr>
          <a:ln/>
        </p:spPr>
        <p:txBody>
          <a:bodyPr/>
          <a:lstStyle>
            <a:lvl1pPr>
              <a:defRPr/>
            </a:lvl1pPr>
          </a:lstStyle>
          <a:p>
            <a:pPr>
              <a:defRPr/>
            </a:pPr>
            <a:fld id="{F1496442-F6FF-4580-91FD-6CF2F2769320}" type="slidenum">
              <a:rPr lang="en-US"/>
              <a:pPr>
                <a:defRPr/>
              </a:pPr>
              <a:t>‹#›</a:t>
            </a:fld>
            <a:endParaRPr lang="en-US"/>
          </a:p>
        </p:txBody>
      </p:sp>
    </p:spTree>
  </p:cSld>
  <p:clrMapOvr>
    <a:masterClrMapping/>
  </p:clrMapOvr>
  <p:transition>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sz="half" idx="10"/>
          </p:nvPr>
        </p:nvSpPr>
        <p:spPr>
          <a:ln/>
        </p:spPr>
        <p:txBody>
          <a:bodyPr/>
          <a:lstStyle>
            <a:lvl1pPr>
              <a:defRPr/>
            </a:lvl1pPr>
          </a:lstStyle>
          <a:p>
            <a:pPr>
              <a:defRPr/>
            </a:pPr>
            <a:fld id="{394FA0E0-C519-4A10-9B35-DD4717B29ABF}" type="datetime1">
              <a:rPr lang="en-US"/>
              <a:pPr>
                <a:defRPr/>
              </a:pPr>
              <a:t>2/21/2022</a:t>
            </a:fld>
            <a:endParaRPr lang="en-US"/>
          </a:p>
        </p:txBody>
      </p:sp>
      <p:sp>
        <p:nvSpPr>
          <p:cNvPr id="3" name="Rectangle 44"/>
          <p:cNvSpPr>
            <a:spLocks noGrp="1" noChangeArrowheads="1"/>
          </p:cNvSpPr>
          <p:nvPr>
            <p:ph type="ftr" sz="quarter" idx="11"/>
          </p:nvPr>
        </p:nvSpPr>
        <p:spPr>
          <a:ln/>
        </p:spPr>
        <p:txBody>
          <a:bodyPr/>
          <a:lstStyle>
            <a:lvl1pPr>
              <a:defRPr/>
            </a:lvl1pPr>
          </a:lstStyle>
          <a:p>
            <a:pPr>
              <a:defRPr/>
            </a:pPr>
            <a:endParaRPr lang="en-US"/>
          </a:p>
        </p:txBody>
      </p:sp>
      <p:sp>
        <p:nvSpPr>
          <p:cNvPr id="4" name="Rectangle 45"/>
          <p:cNvSpPr>
            <a:spLocks noGrp="1" noChangeArrowheads="1"/>
          </p:cNvSpPr>
          <p:nvPr>
            <p:ph type="sldNum" sz="quarter" idx="12"/>
          </p:nvPr>
        </p:nvSpPr>
        <p:spPr>
          <a:ln/>
        </p:spPr>
        <p:txBody>
          <a:bodyPr/>
          <a:lstStyle>
            <a:lvl1pPr>
              <a:defRPr/>
            </a:lvl1pPr>
          </a:lstStyle>
          <a:p>
            <a:pPr>
              <a:defRPr/>
            </a:pPr>
            <a:fld id="{0A2164F6-C240-443C-AD2C-69EB4B171ADE}" type="slidenum">
              <a:rPr lang="en-US"/>
              <a:pPr>
                <a:defRPr/>
              </a:pPr>
              <a:t>‹#›</a:t>
            </a:fld>
            <a:endParaRPr lang="en-US"/>
          </a:p>
        </p:txBody>
      </p:sp>
    </p:spTree>
  </p:cSld>
  <p:clrMapOvr>
    <a:masterClrMapping/>
  </p:clrMapOvr>
  <p:transition>
    <p:wedg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fld id="{B664298F-2F0F-4455-A992-782039B87A28}" type="datetime1">
              <a:rPr lang="en-US"/>
              <a:pPr>
                <a:defRPr/>
              </a:pPr>
              <a:t>2/21/2022</a:t>
            </a:fld>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24F412D6-6A62-49CF-9CDA-358D58F4A950}" type="slidenum">
              <a:rPr lang="en-US"/>
              <a:pPr>
                <a:defRPr/>
              </a:pPr>
              <a:t>‹#›</a:t>
            </a:fld>
            <a:endParaRPr lang="en-US"/>
          </a:p>
        </p:txBody>
      </p:sp>
    </p:spTree>
  </p:cSld>
  <p:clrMapOvr>
    <a:masterClrMapping/>
  </p:clrMapOvr>
  <p:transition>
    <p:wedg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sz="half" idx="10"/>
          </p:nvPr>
        </p:nvSpPr>
        <p:spPr>
          <a:ln/>
        </p:spPr>
        <p:txBody>
          <a:bodyPr/>
          <a:lstStyle>
            <a:lvl1pPr>
              <a:defRPr/>
            </a:lvl1pPr>
          </a:lstStyle>
          <a:p>
            <a:pPr>
              <a:defRPr/>
            </a:pPr>
            <a:fld id="{4FF51A29-0CE0-4354-B650-EE93902182F7}" type="datetime1">
              <a:rPr lang="en-US"/>
              <a:pPr>
                <a:defRPr/>
              </a:pPr>
              <a:t>2/21/2022</a:t>
            </a:fld>
            <a:endParaRPr lang="en-US"/>
          </a:p>
        </p:txBody>
      </p:sp>
      <p:sp>
        <p:nvSpPr>
          <p:cNvPr id="6" name="Rectangle 44"/>
          <p:cNvSpPr>
            <a:spLocks noGrp="1" noChangeArrowheads="1"/>
          </p:cNvSpPr>
          <p:nvPr>
            <p:ph type="ftr" sz="quarter" idx="11"/>
          </p:nvPr>
        </p:nvSpPr>
        <p:spPr>
          <a:ln/>
        </p:spPr>
        <p:txBody>
          <a:bodyPr/>
          <a:lstStyle>
            <a:lvl1pPr>
              <a:defRPr/>
            </a:lvl1pPr>
          </a:lstStyle>
          <a:p>
            <a:pPr>
              <a:defRPr/>
            </a:pPr>
            <a:endParaRPr lang="en-US"/>
          </a:p>
        </p:txBody>
      </p:sp>
      <p:sp>
        <p:nvSpPr>
          <p:cNvPr id="7" name="Rectangle 45"/>
          <p:cNvSpPr>
            <a:spLocks noGrp="1" noChangeArrowheads="1"/>
          </p:cNvSpPr>
          <p:nvPr>
            <p:ph type="sldNum" sz="quarter" idx="12"/>
          </p:nvPr>
        </p:nvSpPr>
        <p:spPr>
          <a:ln/>
        </p:spPr>
        <p:txBody>
          <a:bodyPr/>
          <a:lstStyle>
            <a:lvl1pPr>
              <a:defRPr/>
            </a:lvl1pPr>
          </a:lstStyle>
          <a:p>
            <a:pPr>
              <a:defRPr/>
            </a:pPr>
            <a:fld id="{39A45026-3426-4385-9305-A5E5C0014B25}" type="slidenum">
              <a:rPr lang="en-US"/>
              <a:pPr>
                <a:defRPr/>
              </a:pPr>
              <a:t>‹#›</a:t>
            </a:fld>
            <a:endParaRPr lang="en-US"/>
          </a:p>
        </p:txBody>
      </p:sp>
    </p:spTree>
  </p:cSld>
  <p:clrMapOvr>
    <a:masterClrMapping/>
  </p:clrMapOvr>
  <p:transition>
    <p:wedg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fld id="{1CE6A128-AD5D-4859-ABBD-989AEBE045A9}" type="datetime1">
              <a:rPr lang="en-US"/>
              <a:pPr>
                <a:defRPr/>
              </a:pPr>
              <a:t>2/21/2022</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44BFACDE-4AB7-491E-89EC-4FB607D301FE}" type="slidenum">
              <a:rPr lang="en-US"/>
              <a:pPr>
                <a:defRPr/>
              </a:pPr>
              <a:t>‹#›</a:t>
            </a:fld>
            <a:endParaRPr lang="en-US"/>
          </a:p>
        </p:txBody>
      </p:sp>
    </p:spTree>
  </p:cSld>
  <p:clrMapOvr>
    <a:masterClrMapping/>
  </p:clrMapOvr>
  <p:transition>
    <p:wedg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8750"/>
            <a:ext cx="2057400"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8750"/>
            <a:ext cx="6019800"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sz="half" idx="10"/>
          </p:nvPr>
        </p:nvSpPr>
        <p:spPr>
          <a:ln/>
        </p:spPr>
        <p:txBody>
          <a:bodyPr/>
          <a:lstStyle>
            <a:lvl1pPr>
              <a:defRPr/>
            </a:lvl1pPr>
          </a:lstStyle>
          <a:p>
            <a:pPr>
              <a:defRPr/>
            </a:pPr>
            <a:fld id="{6358E021-D5F9-45C1-A429-DE9B895DB2A1}" type="datetime1">
              <a:rPr lang="en-US"/>
              <a:pPr>
                <a:defRPr/>
              </a:pPr>
              <a:t>2/21/2022</a:t>
            </a:fld>
            <a:endParaRPr lang="en-US"/>
          </a:p>
        </p:txBody>
      </p:sp>
      <p:sp>
        <p:nvSpPr>
          <p:cNvPr id="5" name="Rectangle 44"/>
          <p:cNvSpPr>
            <a:spLocks noGrp="1" noChangeArrowheads="1"/>
          </p:cNvSpPr>
          <p:nvPr>
            <p:ph type="ftr" sz="quarter" idx="11"/>
          </p:nvPr>
        </p:nvSpPr>
        <p:spPr>
          <a:ln/>
        </p:spPr>
        <p:txBody>
          <a:bodyPr/>
          <a:lstStyle>
            <a:lvl1pPr>
              <a:defRPr/>
            </a:lvl1pPr>
          </a:lstStyle>
          <a:p>
            <a:pPr>
              <a:defRPr/>
            </a:pPr>
            <a:endParaRPr lang="en-US"/>
          </a:p>
        </p:txBody>
      </p:sp>
      <p:sp>
        <p:nvSpPr>
          <p:cNvPr id="6" name="Rectangle 45"/>
          <p:cNvSpPr>
            <a:spLocks noGrp="1" noChangeArrowheads="1"/>
          </p:cNvSpPr>
          <p:nvPr>
            <p:ph type="sldNum" sz="quarter" idx="12"/>
          </p:nvPr>
        </p:nvSpPr>
        <p:spPr>
          <a:ln/>
        </p:spPr>
        <p:txBody>
          <a:bodyPr/>
          <a:lstStyle>
            <a:lvl1pPr>
              <a:defRPr/>
            </a:lvl1pPr>
          </a:lstStyle>
          <a:p>
            <a:pPr>
              <a:defRPr/>
            </a:pPr>
            <a:fld id="{1AB1B376-2970-40D1-A7B1-4C83C91EA14E}" type="slidenum">
              <a:rPr lang="en-US"/>
              <a:pPr>
                <a:defRPr/>
              </a:pPr>
              <a:t>‹#›</a:t>
            </a:fld>
            <a:endParaRPr lang="en-US"/>
          </a:p>
        </p:txBody>
      </p:sp>
    </p:spTree>
  </p:cSld>
  <p:clrMapOvr>
    <a:masterClrMapping/>
  </p:clrMapOvr>
  <p:transition>
    <p:wedg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FD636043-0321-48DD-BEEC-791E2FB1F138}"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BB5626-C6D1-4B61-B148-633444DA600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3F695B3D-EB64-4A53-97E1-A63B87E9758C}"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D6D478-2D61-450C-9AF5-25A351BD6EA5}"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E8AB9BF-5A39-42C1-9E60-1ADB658D61A5}"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345F48-3F76-4F95-B219-442E0FDCA820}"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C81CE01-71F3-4916-A696-3AB009435A73}" type="datetime1">
              <a:rPr lang="en-US"/>
              <a:pPr>
                <a:defRPr/>
              </a:pPr>
              <a:t>2/21/2022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D75DC7-CDB2-4904-B40B-05AD6920C566}"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62E76430-5D9E-404B-ABF6-B2D575B3C9F4}" type="datetime1">
              <a:rPr lang="en-US"/>
              <a:pPr>
                <a:defRPr/>
              </a:pPr>
              <a:t>2/21/2022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E9400C5-5329-4C75-9D64-742D14A4E95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1F7A8D1-4222-4522-A346-5668F088D7DA}" type="datetime1">
              <a:rPr lang="en-US"/>
              <a:pPr>
                <a:defRPr/>
              </a:pPr>
              <a:t>2/21/2022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FC9DE4-5F42-4B3B-86F3-7791D5A12405}"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A4299CD-353B-464A-9FE9-9E23B270D445}" type="datetime1">
              <a:rPr lang="en-US"/>
              <a:pPr>
                <a:defRPr/>
              </a:pPr>
              <a:t>2/21/2022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E9D6485-755A-4001-9F27-CD82E5281FAA}"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E87CA00-1755-4896-B03D-77385B46C1E7}" type="datetime1">
              <a:rPr lang="en-US"/>
              <a:pPr>
                <a:defRPr/>
              </a:pPr>
              <a:t>2/21/2022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B25D84-4D53-4FFA-B462-B9DDCE2ED6E0}"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07D47FE-11A7-4E2A-9A7A-1DDC820E05C6}" type="datetime1">
              <a:rPr lang="en-US"/>
              <a:pPr>
                <a:defRPr/>
              </a:pPr>
              <a:t>2/21/2022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DA483B-06C6-4350-9664-179CA489BD31}"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967303F-59D6-4EA7-AD18-187345293DE0}"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A14A9C-9249-4157-AEC8-D808443FBF0C}"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08D2F1-B680-4344-8D00-DD53E2E802DA}" type="datetime1">
              <a:rPr lang="en-US"/>
              <a:pPr>
                <a:defRPr/>
              </a:pPr>
              <a:t>2/21/2022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DFA117-31FB-469F-85F4-E27335A7831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ransition>
    <p:wedge/>
  </p:transition>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98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400">
                <a:latin typeface="Times New Roman" pitchFamily="18" charset="0"/>
              </a:defRPr>
            </a:lvl1pPr>
          </a:lstStyle>
          <a:p>
            <a:pPr>
              <a:defRPr/>
            </a:pPr>
            <a:fld id="{BB218CDE-82A3-4F53-AE0A-66162A7D9D84}" type="datetime1">
              <a:rPr lang="en-US"/>
              <a:pPr>
                <a:defRPr/>
              </a:pPr>
              <a:t>2/21/2022</a:t>
            </a:fld>
            <a:endParaRPr lang="en-US"/>
          </a:p>
        </p:txBody>
      </p:sp>
      <p:sp>
        <p:nvSpPr>
          <p:cNvPr id="1198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1" sz="1400">
                <a:latin typeface="Times New Roman" pitchFamily="18" charset="0"/>
              </a:defRPr>
            </a:lvl1pPr>
          </a:lstStyle>
          <a:p>
            <a:pPr>
              <a:defRPr/>
            </a:pPr>
            <a:endParaRPr lang="en-US"/>
          </a:p>
        </p:txBody>
      </p:sp>
      <p:sp>
        <p:nvSpPr>
          <p:cNvPr id="1198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400">
                <a:latin typeface="Times New Roman" pitchFamily="18" charset="0"/>
              </a:defRPr>
            </a:lvl1pPr>
          </a:lstStyle>
          <a:p>
            <a:pPr>
              <a:defRPr/>
            </a:pPr>
            <a:fld id="{45EB37C2-AC08-423E-8AF4-729E4084D9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100000">
              <a:schemeClr val="bg1"/>
            </a:gs>
          </a:gsLst>
          <a:lin ang="18900000" scaled="1"/>
        </a:gra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9140825" cy="6851650"/>
            <a:chOff x="0" y="0"/>
            <a:chExt cx="5758" cy="4316"/>
          </a:xfrm>
        </p:grpSpPr>
        <p:sp>
          <p:nvSpPr>
            <p:cNvPr id="101379" name="Freeform 3"/>
            <p:cNvSpPr>
              <a:spLocks/>
            </p:cNvSpPr>
            <p:nvPr/>
          </p:nvSpPr>
          <p:spPr bwMode="hidden">
            <a:xfrm>
              <a:off x="1812" y="2811"/>
              <a:ext cx="3946" cy="1505"/>
            </a:xfrm>
            <a:custGeom>
              <a:avLst/>
              <a:gdLst/>
              <a:ahLst/>
              <a:cxnLst>
                <a:cxn ang="0">
                  <a:pos x="149" y="1505"/>
                </a:cxn>
                <a:cxn ang="0">
                  <a:pos x="687" y="1331"/>
                </a:cxn>
                <a:cxn ang="0">
                  <a:pos x="1213" y="1157"/>
                </a:cxn>
                <a:cxn ang="0">
                  <a:pos x="1728" y="977"/>
                </a:cxn>
                <a:cxn ang="0">
                  <a:pos x="2218" y="792"/>
                </a:cxn>
                <a:cxn ang="0">
                  <a:pos x="2457" y="696"/>
                </a:cxn>
                <a:cxn ang="0">
                  <a:pos x="2690" y="606"/>
                </a:cxn>
                <a:cxn ang="0">
                  <a:pos x="2918" y="510"/>
                </a:cxn>
                <a:cxn ang="0">
                  <a:pos x="3139" y="420"/>
                </a:cxn>
                <a:cxn ang="0">
                  <a:pos x="3348" y="324"/>
                </a:cxn>
                <a:cxn ang="0">
                  <a:pos x="3551" y="234"/>
                </a:cxn>
                <a:cxn ang="0">
                  <a:pos x="3749" y="138"/>
                </a:cxn>
                <a:cxn ang="0">
                  <a:pos x="3934" y="48"/>
                </a:cxn>
                <a:cxn ang="0">
                  <a:pos x="3934" y="0"/>
                </a:cxn>
                <a:cxn ang="0">
                  <a:pos x="3743" y="96"/>
                </a:cxn>
                <a:cxn ang="0">
                  <a:pos x="3539" y="192"/>
                </a:cxn>
                <a:cxn ang="0">
                  <a:pos x="3330" y="288"/>
                </a:cxn>
                <a:cxn ang="0">
                  <a:pos x="3115" y="384"/>
                </a:cxn>
                <a:cxn ang="0">
                  <a:pos x="2888" y="480"/>
                </a:cxn>
                <a:cxn ang="0">
                  <a:pos x="2654" y="576"/>
                </a:cxn>
                <a:cxn ang="0">
                  <a:pos x="2409" y="672"/>
                </a:cxn>
                <a:cxn ang="0">
                  <a:pos x="2164" y="768"/>
                </a:cxn>
                <a:cxn ang="0">
                  <a:pos x="1907" y="864"/>
                </a:cxn>
                <a:cxn ang="0">
                  <a:pos x="1650" y="960"/>
                </a:cxn>
                <a:cxn ang="0">
                  <a:pos x="1112" y="1145"/>
                </a:cxn>
                <a:cxn ang="0">
                  <a:pos x="562" y="1331"/>
                </a:cxn>
                <a:cxn ang="0">
                  <a:pos x="0" y="1505"/>
                </a:cxn>
                <a:cxn ang="0">
                  <a:pos x="149" y="1505"/>
                </a:cxn>
                <a:cxn ang="0">
                  <a:pos x="149" y="1505"/>
                </a:cxn>
              </a:cxnLst>
              <a:rect l="0" t="0" r="r" b="b"/>
              <a:pathLst>
                <a:path w="3934" h="1505">
                  <a:moveTo>
                    <a:pt x="149" y="1505"/>
                  </a:moveTo>
                  <a:lnTo>
                    <a:pt x="687" y="1331"/>
                  </a:lnTo>
                  <a:lnTo>
                    <a:pt x="1213" y="1157"/>
                  </a:lnTo>
                  <a:lnTo>
                    <a:pt x="1728" y="977"/>
                  </a:lnTo>
                  <a:lnTo>
                    <a:pt x="2218" y="792"/>
                  </a:lnTo>
                  <a:lnTo>
                    <a:pt x="2457" y="696"/>
                  </a:lnTo>
                  <a:lnTo>
                    <a:pt x="2690" y="606"/>
                  </a:lnTo>
                  <a:lnTo>
                    <a:pt x="2918" y="510"/>
                  </a:lnTo>
                  <a:lnTo>
                    <a:pt x="3139" y="420"/>
                  </a:lnTo>
                  <a:lnTo>
                    <a:pt x="3348" y="324"/>
                  </a:lnTo>
                  <a:lnTo>
                    <a:pt x="3551" y="234"/>
                  </a:lnTo>
                  <a:lnTo>
                    <a:pt x="3749" y="138"/>
                  </a:lnTo>
                  <a:lnTo>
                    <a:pt x="3934" y="48"/>
                  </a:lnTo>
                  <a:lnTo>
                    <a:pt x="3934" y="0"/>
                  </a:lnTo>
                  <a:lnTo>
                    <a:pt x="3743" y="96"/>
                  </a:lnTo>
                  <a:lnTo>
                    <a:pt x="3539" y="192"/>
                  </a:lnTo>
                  <a:lnTo>
                    <a:pt x="3330" y="288"/>
                  </a:lnTo>
                  <a:lnTo>
                    <a:pt x="3115" y="384"/>
                  </a:lnTo>
                  <a:lnTo>
                    <a:pt x="2888" y="480"/>
                  </a:lnTo>
                  <a:lnTo>
                    <a:pt x="2654" y="576"/>
                  </a:lnTo>
                  <a:lnTo>
                    <a:pt x="2409" y="672"/>
                  </a:lnTo>
                  <a:lnTo>
                    <a:pt x="2164" y="768"/>
                  </a:lnTo>
                  <a:lnTo>
                    <a:pt x="1907" y="864"/>
                  </a:lnTo>
                  <a:lnTo>
                    <a:pt x="1650" y="960"/>
                  </a:lnTo>
                  <a:lnTo>
                    <a:pt x="1112" y="1145"/>
                  </a:lnTo>
                  <a:lnTo>
                    <a:pt x="562" y="1331"/>
                  </a:lnTo>
                  <a:lnTo>
                    <a:pt x="0" y="1505"/>
                  </a:lnTo>
                  <a:lnTo>
                    <a:pt x="149" y="1505"/>
                  </a:lnTo>
                  <a:lnTo>
                    <a:pt x="149" y="150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0" name="Freeform 4"/>
            <p:cNvSpPr>
              <a:spLocks/>
            </p:cNvSpPr>
            <p:nvPr/>
          </p:nvSpPr>
          <p:spPr bwMode="hidden">
            <a:xfrm>
              <a:off x="4025" y="3627"/>
              <a:ext cx="1733" cy="689"/>
            </a:xfrm>
            <a:custGeom>
              <a:avLst/>
              <a:gdLst/>
              <a:ahLst/>
              <a:cxnLst>
                <a:cxn ang="0">
                  <a:pos x="132" y="689"/>
                </a:cxn>
                <a:cxn ang="0">
                  <a:pos x="550" y="527"/>
                </a:cxn>
                <a:cxn ang="0">
                  <a:pos x="963" y="365"/>
                </a:cxn>
                <a:cxn ang="0">
                  <a:pos x="1160" y="287"/>
                </a:cxn>
                <a:cxn ang="0">
                  <a:pos x="1357" y="203"/>
                </a:cxn>
                <a:cxn ang="0">
                  <a:pos x="1549" y="126"/>
                </a:cxn>
                <a:cxn ang="0">
                  <a:pos x="1728" y="48"/>
                </a:cxn>
                <a:cxn ang="0">
                  <a:pos x="1728" y="0"/>
                </a:cxn>
                <a:cxn ang="0">
                  <a:pos x="1531" y="84"/>
                </a:cxn>
                <a:cxn ang="0">
                  <a:pos x="1327" y="167"/>
                </a:cxn>
                <a:cxn ang="0">
                  <a:pos x="1118" y="257"/>
                </a:cxn>
                <a:cxn ang="0">
                  <a:pos x="903" y="341"/>
                </a:cxn>
                <a:cxn ang="0">
                  <a:pos x="454" y="515"/>
                </a:cxn>
                <a:cxn ang="0">
                  <a:pos x="0" y="689"/>
                </a:cxn>
                <a:cxn ang="0">
                  <a:pos x="132" y="689"/>
                </a:cxn>
                <a:cxn ang="0">
                  <a:pos x="132" y="689"/>
                </a:cxn>
              </a:cxnLst>
              <a:rect l="0" t="0" r="r" b="b"/>
              <a:pathLst>
                <a:path w="1728" h="689">
                  <a:moveTo>
                    <a:pt x="132" y="689"/>
                  </a:moveTo>
                  <a:lnTo>
                    <a:pt x="550" y="527"/>
                  </a:lnTo>
                  <a:lnTo>
                    <a:pt x="963" y="365"/>
                  </a:lnTo>
                  <a:lnTo>
                    <a:pt x="1160" y="287"/>
                  </a:lnTo>
                  <a:lnTo>
                    <a:pt x="1357" y="203"/>
                  </a:lnTo>
                  <a:lnTo>
                    <a:pt x="1549" y="126"/>
                  </a:lnTo>
                  <a:lnTo>
                    <a:pt x="1728" y="48"/>
                  </a:lnTo>
                  <a:lnTo>
                    <a:pt x="1728" y="0"/>
                  </a:lnTo>
                  <a:lnTo>
                    <a:pt x="1531" y="84"/>
                  </a:lnTo>
                  <a:lnTo>
                    <a:pt x="1327" y="167"/>
                  </a:lnTo>
                  <a:lnTo>
                    <a:pt x="1118" y="257"/>
                  </a:lnTo>
                  <a:lnTo>
                    <a:pt x="903" y="341"/>
                  </a:lnTo>
                  <a:lnTo>
                    <a:pt x="454" y="515"/>
                  </a:lnTo>
                  <a:lnTo>
                    <a:pt x="0" y="689"/>
                  </a:lnTo>
                  <a:lnTo>
                    <a:pt x="132" y="689"/>
                  </a:lnTo>
                  <a:lnTo>
                    <a:pt x="132" y="68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1" name="Freeform 5"/>
            <p:cNvSpPr>
              <a:spLocks/>
            </p:cNvSpPr>
            <p:nvPr/>
          </p:nvSpPr>
          <p:spPr bwMode="hidden">
            <a:xfrm>
              <a:off x="0" y="0"/>
              <a:ext cx="5578" cy="3447"/>
            </a:xfrm>
            <a:custGeom>
              <a:avLst/>
              <a:gdLst/>
              <a:ahLst/>
              <a:cxnLst>
                <a:cxn ang="0">
                  <a:pos x="5561" y="929"/>
                </a:cxn>
                <a:cxn ang="0">
                  <a:pos x="5537" y="773"/>
                </a:cxn>
                <a:cxn ang="0">
                  <a:pos x="5453" y="629"/>
                </a:cxn>
                <a:cxn ang="0">
                  <a:pos x="5327" y="492"/>
                </a:cxn>
                <a:cxn ang="0">
                  <a:pos x="5148" y="366"/>
                </a:cxn>
                <a:cxn ang="0">
                  <a:pos x="4921" y="252"/>
                </a:cxn>
                <a:cxn ang="0">
                  <a:pos x="4652" y="144"/>
                </a:cxn>
                <a:cxn ang="0">
                  <a:pos x="4341" y="48"/>
                </a:cxn>
                <a:cxn ang="0">
                  <a:pos x="4000" y="0"/>
                </a:cxn>
                <a:cxn ang="0">
                  <a:pos x="4359" y="90"/>
                </a:cxn>
                <a:cxn ang="0">
                  <a:pos x="4670" y="192"/>
                </a:cxn>
                <a:cxn ang="0">
                  <a:pos x="4933" y="306"/>
                </a:cxn>
                <a:cxn ang="0">
                  <a:pos x="5148" y="426"/>
                </a:cxn>
                <a:cxn ang="0">
                  <a:pos x="5315" y="557"/>
                </a:cxn>
                <a:cxn ang="0">
                  <a:pos x="5429" y="701"/>
                </a:cxn>
                <a:cxn ang="0">
                  <a:pos x="5489" y="851"/>
                </a:cxn>
                <a:cxn ang="0">
                  <a:pos x="5489" y="1013"/>
                </a:cxn>
                <a:cxn ang="0">
                  <a:pos x="5441" y="1163"/>
                </a:cxn>
                <a:cxn ang="0">
                  <a:pos x="5345" y="1319"/>
                </a:cxn>
                <a:cxn ang="0">
                  <a:pos x="5202" y="1475"/>
                </a:cxn>
                <a:cxn ang="0">
                  <a:pos x="5017" y="1630"/>
                </a:cxn>
                <a:cxn ang="0">
                  <a:pos x="4789" y="1786"/>
                </a:cxn>
                <a:cxn ang="0">
                  <a:pos x="4526" y="1948"/>
                </a:cxn>
                <a:cxn ang="0">
                  <a:pos x="4215" y="2104"/>
                </a:cxn>
                <a:cxn ang="0">
                  <a:pos x="3875" y="2260"/>
                </a:cxn>
                <a:cxn ang="0">
                  <a:pos x="3498" y="2416"/>
                </a:cxn>
                <a:cxn ang="0">
                  <a:pos x="3085" y="2566"/>
                </a:cxn>
                <a:cxn ang="0">
                  <a:pos x="2643" y="2715"/>
                </a:cxn>
                <a:cxn ang="0">
                  <a:pos x="2164" y="2865"/>
                </a:cxn>
                <a:cxn ang="0">
                  <a:pos x="1662" y="3009"/>
                </a:cxn>
                <a:cxn ang="0">
                  <a:pos x="1136" y="3147"/>
                </a:cxn>
                <a:cxn ang="0">
                  <a:pos x="580" y="3279"/>
                </a:cxn>
                <a:cxn ang="0">
                  <a:pos x="0" y="3447"/>
                </a:cxn>
                <a:cxn ang="0">
                  <a:pos x="867" y="3249"/>
                </a:cxn>
                <a:cxn ang="0">
                  <a:pos x="1417" y="3105"/>
                </a:cxn>
                <a:cxn ang="0">
                  <a:pos x="1937" y="2961"/>
                </a:cxn>
                <a:cxn ang="0">
                  <a:pos x="2434" y="2817"/>
                </a:cxn>
                <a:cxn ang="0">
                  <a:pos x="2900" y="2668"/>
                </a:cxn>
                <a:cxn ang="0">
                  <a:pos x="3330" y="2512"/>
                </a:cxn>
                <a:cxn ang="0">
                  <a:pos x="3731" y="2356"/>
                </a:cxn>
                <a:cxn ang="0">
                  <a:pos x="4096" y="2200"/>
                </a:cxn>
                <a:cxn ang="0">
                  <a:pos x="4425" y="2038"/>
                </a:cxn>
                <a:cxn ang="0">
                  <a:pos x="4718" y="1876"/>
                </a:cxn>
                <a:cxn ang="0">
                  <a:pos x="4969" y="1720"/>
                </a:cxn>
                <a:cxn ang="0">
                  <a:pos x="5178" y="1559"/>
                </a:cxn>
                <a:cxn ang="0">
                  <a:pos x="5339" y="1397"/>
                </a:cxn>
                <a:cxn ang="0">
                  <a:pos x="5459" y="1241"/>
                </a:cxn>
                <a:cxn ang="0">
                  <a:pos x="5537" y="1085"/>
                </a:cxn>
                <a:cxn ang="0">
                  <a:pos x="5555" y="1007"/>
                </a:cxn>
              </a:cxnLst>
              <a:rect l="0" t="0" r="r" b="b"/>
              <a:pathLst>
                <a:path w="5561" h="3447">
                  <a:moveTo>
                    <a:pt x="5555" y="1007"/>
                  </a:moveTo>
                  <a:lnTo>
                    <a:pt x="5561" y="929"/>
                  </a:lnTo>
                  <a:lnTo>
                    <a:pt x="5555" y="851"/>
                  </a:lnTo>
                  <a:lnTo>
                    <a:pt x="5537" y="773"/>
                  </a:lnTo>
                  <a:lnTo>
                    <a:pt x="5501" y="701"/>
                  </a:lnTo>
                  <a:lnTo>
                    <a:pt x="5453" y="629"/>
                  </a:lnTo>
                  <a:lnTo>
                    <a:pt x="5399" y="563"/>
                  </a:lnTo>
                  <a:lnTo>
                    <a:pt x="5327" y="492"/>
                  </a:lnTo>
                  <a:lnTo>
                    <a:pt x="5244" y="432"/>
                  </a:lnTo>
                  <a:lnTo>
                    <a:pt x="5148" y="366"/>
                  </a:lnTo>
                  <a:lnTo>
                    <a:pt x="5040" y="306"/>
                  </a:lnTo>
                  <a:lnTo>
                    <a:pt x="4921" y="252"/>
                  </a:lnTo>
                  <a:lnTo>
                    <a:pt x="4795" y="198"/>
                  </a:lnTo>
                  <a:lnTo>
                    <a:pt x="4652" y="144"/>
                  </a:lnTo>
                  <a:lnTo>
                    <a:pt x="4502" y="90"/>
                  </a:lnTo>
                  <a:lnTo>
                    <a:pt x="4341" y="48"/>
                  </a:lnTo>
                  <a:lnTo>
                    <a:pt x="4167" y="0"/>
                  </a:lnTo>
                  <a:lnTo>
                    <a:pt x="4000" y="0"/>
                  </a:lnTo>
                  <a:lnTo>
                    <a:pt x="4185" y="42"/>
                  </a:lnTo>
                  <a:lnTo>
                    <a:pt x="4359" y="90"/>
                  </a:lnTo>
                  <a:lnTo>
                    <a:pt x="4520" y="138"/>
                  </a:lnTo>
                  <a:lnTo>
                    <a:pt x="4670" y="192"/>
                  </a:lnTo>
                  <a:lnTo>
                    <a:pt x="4807" y="246"/>
                  </a:lnTo>
                  <a:lnTo>
                    <a:pt x="4933" y="306"/>
                  </a:lnTo>
                  <a:lnTo>
                    <a:pt x="5046" y="366"/>
                  </a:lnTo>
                  <a:lnTo>
                    <a:pt x="5148" y="426"/>
                  </a:lnTo>
                  <a:lnTo>
                    <a:pt x="5238" y="492"/>
                  </a:lnTo>
                  <a:lnTo>
                    <a:pt x="5315" y="557"/>
                  </a:lnTo>
                  <a:lnTo>
                    <a:pt x="5381" y="629"/>
                  </a:lnTo>
                  <a:lnTo>
                    <a:pt x="5429" y="701"/>
                  </a:lnTo>
                  <a:lnTo>
                    <a:pt x="5465" y="779"/>
                  </a:lnTo>
                  <a:lnTo>
                    <a:pt x="5489" y="851"/>
                  </a:lnTo>
                  <a:lnTo>
                    <a:pt x="5495" y="935"/>
                  </a:lnTo>
                  <a:lnTo>
                    <a:pt x="5489" y="1013"/>
                  </a:lnTo>
                  <a:lnTo>
                    <a:pt x="5471" y="1091"/>
                  </a:lnTo>
                  <a:lnTo>
                    <a:pt x="5441" y="1163"/>
                  </a:lnTo>
                  <a:lnTo>
                    <a:pt x="5399" y="1241"/>
                  </a:lnTo>
                  <a:lnTo>
                    <a:pt x="5345" y="1319"/>
                  </a:lnTo>
                  <a:lnTo>
                    <a:pt x="5280" y="1397"/>
                  </a:lnTo>
                  <a:lnTo>
                    <a:pt x="5202" y="1475"/>
                  </a:lnTo>
                  <a:lnTo>
                    <a:pt x="5118" y="1553"/>
                  </a:lnTo>
                  <a:lnTo>
                    <a:pt x="5017" y="1630"/>
                  </a:lnTo>
                  <a:lnTo>
                    <a:pt x="4909" y="1708"/>
                  </a:lnTo>
                  <a:lnTo>
                    <a:pt x="4789" y="1786"/>
                  </a:lnTo>
                  <a:lnTo>
                    <a:pt x="4664" y="1870"/>
                  </a:lnTo>
                  <a:lnTo>
                    <a:pt x="4526" y="1948"/>
                  </a:lnTo>
                  <a:lnTo>
                    <a:pt x="4377" y="2026"/>
                  </a:lnTo>
                  <a:lnTo>
                    <a:pt x="4215" y="2104"/>
                  </a:lnTo>
                  <a:lnTo>
                    <a:pt x="4048" y="2182"/>
                  </a:lnTo>
                  <a:lnTo>
                    <a:pt x="3875" y="2260"/>
                  </a:lnTo>
                  <a:lnTo>
                    <a:pt x="3689" y="2338"/>
                  </a:lnTo>
                  <a:lnTo>
                    <a:pt x="3498" y="2416"/>
                  </a:lnTo>
                  <a:lnTo>
                    <a:pt x="3295" y="2488"/>
                  </a:lnTo>
                  <a:lnTo>
                    <a:pt x="3085" y="2566"/>
                  </a:lnTo>
                  <a:lnTo>
                    <a:pt x="2864" y="2644"/>
                  </a:lnTo>
                  <a:lnTo>
                    <a:pt x="2643" y="2715"/>
                  </a:lnTo>
                  <a:lnTo>
                    <a:pt x="2410" y="2793"/>
                  </a:lnTo>
                  <a:lnTo>
                    <a:pt x="2164" y="2865"/>
                  </a:lnTo>
                  <a:lnTo>
                    <a:pt x="1919" y="2937"/>
                  </a:lnTo>
                  <a:lnTo>
                    <a:pt x="1662" y="3009"/>
                  </a:lnTo>
                  <a:lnTo>
                    <a:pt x="1399" y="3075"/>
                  </a:lnTo>
                  <a:lnTo>
                    <a:pt x="1136" y="3147"/>
                  </a:lnTo>
                  <a:lnTo>
                    <a:pt x="861" y="3213"/>
                  </a:lnTo>
                  <a:lnTo>
                    <a:pt x="580" y="3279"/>
                  </a:lnTo>
                  <a:lnTo>
                    <a:pt x="0" y="3411"/>
                  </a:lnTo>
                  <a:lnTo>
                    <a:pt x="0" y="3447"/>
                  </a:lnTo>
                  <a:lnTo>
                    <a:pt x="586" y="3315"/>
                  </a:lnTo>
                  <a:lnTo>
                    <a:pt x="867" y="3249"/>
                  </a:lnTo>
                  <a:lnTo>
                    <a:pt x="1148" y="3177"/>
                  </a:lnTo>
                  <a:lnTo>
                    <a:pt x="1417" y="3105"/>
                  </a:lnTo>
                  <a:lnTo>
                    <a:pt x="1680" y="3039"/>
                  </a:lnTo>
                  <a:lnTo>
                    <a:pt x="1937" y="2961"/>
                  </a:lnTo>
                  <a:lnTo>
                    <a:pt x="2188" y="2889"/>
                  </a:lnTo>
                  <a:lnTo>
                    <a:pt x="2434" y="2817"/>
                  </a:lnTo>
                  <a:lnTo>
                    <a:pt x="2673" y="2739"/>
                  </a:lnTo>
                  <a:lnTo>
                    <a:pt x="2900" y="2668"/>
                  </a:lnTo>
                  <a:lnTo>
                    <a:pt x="3121" y="2590"/>
                  </a:lnTo>
                  <a:lnTo>
                    <a:pt x="3330" y="2512"/>
                  </a:lnTo>
                  <a:lnTo>
                    <a:pt x="3534" y="2434"/>
                  </a:lnTo>
                  <a:lnTo>
                    <a:pt x="3731" y="2356"/>
                  </a:lnTo>
                  <a:lnTo>
                    <a:pt x="3916" y="2278"/>
                  </a:lnTo>
                  <a:lnTo>
                    <a:pt x="4096" y="2200"/>
                  </a:lnTo>
                  <a:lnTo>
                    <a:pt x="4263" y="2116"/>
                  </a:lnTo>
                  <a:lnTo>
                    <a:pt x="4425" y="2038"/>
                  </a:lnTo>
                  <a:lnTo>
                    <a:pt x="4574" y="1960"/>
                  </a:lnTo>
                  <a:lnTo>
                    <a:pt x="4718" y="1876"/>
                  </a:lnTo>
                  <a:lnTo>
                    <a:pt x="4849" y="1798"/>
                  </a:lnTo>
                  <a:lnTo>
                    <a:pt x="4969" y="1720"/>
                  </a:lnTo>
                  <a:lnTo>
                    <a:pt x="5076" y="1636"/>
                  </a:lnTo>
                  <a:lnTo>
                    <a:pt x="5178" y="1559"/>
                  </a:lnTo>
                  <a:lnTo>
                    <a:pt x="5262" y="1481"/>
                  </a:lnTo>
                  <a:lnTo>
                    <a:pt x="5339" y="1397"/>
                  </a:lnTo>
                  <a:lnTo>
                    <a:pt x="5405" y="1319"/>
                  </a:lnTo>
                  <a:lnTo>
                    <a:pt x="5459" y="1241"/>
                  </a:lnTo>
                  <a:lnTo>
                    <a:pt x="5507" y="1163"/>
                  </a:lnTo>
                  <a:lnTo>
                    <a:pt x="5537" y="1085"/>
                  </a:lnTo>
                  <a:lnTo>
                    <a:pt x="5555" y="1007"/>
                  </a:lnTo>
                  <a:lnTo>
                    <a:pt x="5555" y="10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2" name="Freeform 6"/>
            <p:cNvSpPr>
              <a:spLocks/>
            </p:cNvSpPr>
            <p:nvPr/>
          </p:nvSpPr>
          <p:spPr bwMode="hidden">
            <a:xfrm>
              <a:off x="4942" y="0"/>
              <a:ext cx="816" cy="276"/>
            </a:xfrm>
            <a:custGeom>
              <a:avLst/>
              <a:gdLst/>
              <a:ahLst/>
              <a:cxnLst>
                <a:cxn ang="0">
                  <a:pos x="813" y="222"/>
                </a:cxn>
                <a:cxn ang="0">
                  <a:pos x="670" y="162"/>
                </a:cxn>
                <a:cxn ang="0">
                  <a:pos x="514" y="108"/>
                </a:cxn>
                <a:cxn ang="0">
                  <a:pos x="347" y="54"/>
                </a:cxn>
                <a:cxn ang="0">
                  <a:pos x="167" y="0"/>
                </a:cxn>
                <a:cxn ang="0">
                  <a:pos x="0" y="0"/>
                </a:cxn>
                <a:cxn ang="0">
                  <a:pos x="227" y="60"/>
                </a:cxn>
                <a:cxn ang="0">
                  <a:pos x="442" y="132"/>
                </a:cxn>
                <a:cxn ang="0">
                  <a:pos x="634" y="204"/>
                </a:cxn>
                <a:cxn ang="0">
                  <a:pos x="813" y="276"/>
                </a:cxn>
                <a:cxn ang="0">
                  <a:pos x="813" y="222"/>
                </a:cxn>
                <a:cxn ang="0">
                  <a:pos x="813" y="222"/>
                </a:cxn>
              </a:cxnLst>
              <a:rect l="0" t="0" r="r" b="b"/>
              <a:pathLst>
                <a:path w="813" h="276">
                  <a:moveTo>
                    <a:pt x="813" y="222"/>
                  </a:moveTo>
                  <a:lnTo>
                    <a:pt x="670" y="162"/>
                  </a:lnTo>
                  <a:lnTo>
                    <a:pt x="514" y="108"/>
                  </a:lnTo>
                  <a:lnTo>
                    <a:pt x="347" y="54"/>
                  </a:lnTo>
                  <a:lnTo>
                    <a:pt x="167" y="0"/>
                  </a:lnTo>
                  <a:lnTo>
                    <a:pt x="0" y="0"/>
                  </a:lnTo>
                  <a:lnTo>
                    <a:pt x="227" y="60"/>
                  </a:lnTo>
                  <a:lnTo>
                    <a:pt x="442" y="132"/>
                  </a:lnTo>
                  <a:lnTo>
                    <a:pt x="634" y="204"/>
                  </a:lnTo>
                  <a:lnTo>
                    <a:pt x="813" y="276"/>
                  </a:lnTo>
                  <a:lnTo>
                    <a:pt x="813" y="222"/>
                  </a:lnTo>
                  <a:lnTo>
                    <a:pt x="813" y="222"/>
                  </a:lnTo>
                  <a:close/>
                </a:path>
              </a:pathLst>
            </a:custGeom>
            <a:gradFill rotWithShape="1">
              <a:gsLst>
                <a:gs pos="0">
                  <a:schemeClr val="bg2"/>
                </a:gs>
                <a:gs pos="50000">
                  <a:schemeClr val="bg2">
                    <a:gamma/>
                    <a:tint val="81961"/>
                    <a:invGamma/>
                  </a:schemeClr>
                </a:gs>
                <a:gs pos="100000">
                  <a:schemeClr val="bg2"/>
                </a:gs>
              </a:gsLst>
              <a:lin ang="0" scaled="1"/>
            </a:gradFill>
            <a:ln w="0" cmpd="sng">
              <a:noFill/>
              <a:round/>
              <a:headEnd/>
              <a:tailEnd/>
            </a:ln>
          </p:spPr>
          <p:txBody>
            <a:bodyPr/>
            <a:lstStyle/>
            <a:p>
              <a:pPr>
                <a:defRPr/>
              </a:pPr>
              <a:endParaRPr lang="en-US"/>
            </a:p>
          </p:txBody>
        </p:sp>
        <p:sp>
          <p:nvSpPr>
            <p:cNvPr id="101383" name="Freeform 7"/>
            <p:cNvSpPr>
              <a:spLocks/>
            </p:cNvSpPr>
            <p:nvPr/>
          </p:nvSpPr>
          <p:spPr bwMode="hidden">
            <a:xfrm>
              <a:off x="0" y="1984"/>
              <a:ext cx="5758" cy="2098"/>
            </a:xfrm>
            <a:custGeom>
              <a:avLst/>
              <a:gdLst/>
              <a:ahLst/>
              <a:cxnLst>
                <a:cxn ang="0">
                  <a:pos x="5740" y="0"/>
                </a:cxn>
                <a:cxn ang="0">
                  <a:pos x="5638" y="72"/>
                </a:cxn>
                <a:cxn ang="0">
                  <a:pos x="5537" y="138"/>
                </a:cxn>
                <a:cxn ang="0">
                  <a:pos x="5423" y="210"/>
                </a:cxn>
                <a:cxn ang="0">
                  <a:pos x="5304" y="276"/>
                </a:cxn>
                <a:cxn ang="0">
                  <a:pos x="5052" y="414"/>
                </a:cxn>
                <a:cxn ang="0">
                  <a:pos x="4777" y="552"/>
                </a:cxn>
                <a:cxn ang="0">
                  <a:pos x="4478" y="690"/>
                </a:cxn>
                <a:cxn ang="0">
                  <a:pos x="4162" y="827"/>
                </a:cxn>
                <a:cxn ang="0">
                  <a:pos x="3827" y="959"/>
                </a:cxn>
                <a:cxn ang="0">
                  <a:pos x="3468" y="1091"/>
                </a:cxn>
                <a:cxn ang="0">
                  <a:pos x="3091" y="1223"/>
                </a:cxn>
                <a:cxn ang="0">
                  <a:pos x="2697" y="1355"/>
                </a:cxn>
                <a:cxn ang="0">
                  <a:pos x="2284" y="1481"/>
                </a:cxn>
                <a:cxn ang="0">
                  <a:pos x="1860" y="1601"/>
                </a:cxn>
                <a:cxn ang="0">
                  <a:pos x="1417" y="1721"/>
                </a:cxn>
                <a:cxn ang="0">
                  <a:pos x="957" y="1834"/>
                </a:cxn>
                <a:cxn ang="0">
                  <a:pos x="484" y="1948"/>
                </a:cxn>
                <a:cxn ang="0">
                  <a:pos x="0" y="2056"/>
                </a:cxn>
                <a:cxn ang="0">
                  <a:pos x="0" y="2098"/>
                </a:cxn>
                <a:cxn ang="0">
                  <a:pos x="478" y="1990"/>
                </a:cxn>
                <a:cxn ang="0">
                  <a:pos x="951" y="1882"/>
                </a:cxn>
                <a:cxn ang="0">
                  <a:pos x="1405" y="1763"/>
                </a:cxn>
                <a:cxn ang="0">
                  <a:pos x="1842" y="1649"/>
                </a:cxn>
                <a:cxn ang="0">
                  <a:pos x="2266" y="1523"/>
                </a:cxn>
                <a:cxn ang="0">
                  <a:pos x="2679" y="1397"/>
                </a:cxn>
                <a:cxn ang="0">
                  <a:pos x="3067" y="1271"/>
                </a:cxn>
                <a:cxn ang="0">
                  <a:pos x="3444" y="1139"/>
                </a:cxn>
                <a:cxn ang="0">
                  <a:pos x="3803" y="1007"/>
                </a:cxn>
                <a:cxn ang="0">
                  <a:pos x="4138" y="875"/>
                </a:cxn>
                <a:cxn ang="0">
                  <a:pos x="4460" y="737"/>
                </a:cxn>
                <a:cxn ang="0">
                  <a:pos x="4759" y="600"/>
                </a:cxn>
                <a:cxn ang="0">
                  <a:pos x="5040" y="462"/>
                </a:cxn>
                <a:cxn ang="0">
                  <a:pos x="5292" y="324"/>
                </a:cxn>
                <a:cxn ang="0">
                  <a:pos x="5531" y="186"/>
                </a:cxn>
                <a:cxn ang="0">
                  <a:pos x="5740" y="48"/>
                </a:cxn>
                <a:cxn ang="0">
                  <a:pos x="5740" y="0"/>
                </a:cxn>
                <a:cxn ang="0">
                  <a:pos x="5740" y="0"/>
                </a:cxn>
              </a:cxnLst>
              <a:rect l="0" t="0" r="r" b="b"/>
              <a:pathLst>
                <a:path w="5740" h="2098">
                  <a:moveTo>
                    <a:pt x="5740" y="0"/>
                  </a:moveTo>
                  <a:lnTo>
                    <a:pt x="5638" y="72"/>
                  </a:lnTo>
                  <a:lnTo>
                    <a:pt x="5537" y="138"/>
                  </a:lnTo>
                  <a:lnTo>
                    <a:pt x="5423" y="210"/>
                  </a:lnTo>
                  <a:lnTo>
                    <a:pt x="5304" y="276"/>
                  </a:lnTo>
                  <a:lnTo>
                    <a:pt x="5052" y="414"/>
                  </a:lnTo>
                  <a:lnTo>
                    <a:pt x="4777" y="552"/>
                  </a:lnTo>
                  <a:lnTo>
                    <a:pt x="4478" y="690"/>
                  </a:lnTo>
                  <a:lnTo>
                    <a:pt x="4162" y="827"/>
                  </a:lnTo>
                  <a:lnTo>
                    <a:pt x="3827" y="959"/>
                  </a:lnTo>
                  <a:lnTo>
                    <a:pt x="3468" y="1091"/>
                  </a:lnTo>
                  <a:lnTo>
                    <a:pt x="3091" y="1223"/>
                  </a:lnTo>
                  <a:lnTo>
                    <a:pt x="2697" y="1355"/>
                  </a:lnTo>
                  <a:lnTo>
                    <a:pt x="2284" y="1481"/>
                  </a:lnTo>
                  <a:lnTo>
                    <a:pt x="1860" y="1601"/>
                  </a:lnTo>
                  <a:lnTo>
                    <a:pt x="1417" y="1721"/>
                  </a:lnTo>
                  <a:lnTo>
                    <a:pt x="957" y="1834"/>
                  </a:lnTo>
                  <a:lnTo>
                    <a:pt x="484" y="1948"/>
                  </a:lnTo>
                  <a:lnTo>
                    <a:pt x="0" y="2056"/>
                  </a:lnTo>
                  <a:lnTo>
                    <a:pt x="0" y="2098"/>
                  </a:lnTo>
                  <a:lnTo>
                    <a:pt x="478" y="1990"/>
                  </a:lnTo>
                  <a:lnTo>
                    <a:pt x="951" y="1882"/>
                  </a:lnTo>
                  <a:lnTo>
                    <a:pt x="1405" y="1763"/>
                  </a:lnTo>
                  <a:lnTo>
                    <a:pt x="1842" y="1649"/>
                  </a:lnTo>
                  <a:lnTo>
                    <a:pt x="2266" y="1523"/>
                  </a:lnTo>
                  <a:lnTo>
                    <a:pt x="2679" y="1397"/>
                  </a:lnTo>
                  <a:lnTo>
                    <a:pt x="3067" y="1271"/>
                  </a:lnTo>
                  <a:lnTo>
                    <a:pt x="3444" y="1139"/>
                  </a:lnTo>
                  <a:lnTo>
                    <a:pt x="3803" y="1007"/>
                  </a:lnTo>
                  <a:lnTo>
                    <a:pt x="4138" y="875"/>
                  </a:lnTo>
                  <a:lnTo>
                    <a:pt x="4460" y="737"/>
                  </a:lnTo>
                  <a:lnTo>
                    <a:pt x="4759" y="600"/>
                  </a:lnTo>
                  <a:lnTo>
                    <a:pt x="5040" y="462"/>
                  </a:lnTo>
                  <a:lnTo>
                    <a:pt x="5292" y="324"/>
                  </a:lnTo>
                  <a:lnTo>
                    <a:pt x="5531" y="186"/>
                  </a:lnTo>
                  <a:lnTo>
                    <a:pt x="5740" y="48"/>
                  </a:lnTo>
                  <a:lnTo>
                    <a:pt x="5740" y="0"/>
                  </a:lnTo>
                  <a:lnTo>
                    <a:pt x="574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4" name="Freeform 8"/>
            <p:cNvSpPr>
              <a:spLocks/>
            </p:cNvSpPr>
            <p:nvPr/>
          </p:nvSpPr>
          <p:spPr bwMode="hidden">
            <a:xfrm>
              <a:off x="0" y="102"/>
              <a:ext cx="1961" cy="1265"/>
            </a:xfrm>
            <a:custGeom>
              <a:avLst/>
              <a:gdLst/>
              <a:ahLst/>
              <a:cxnLst>
                <a:cxn ang="0">
                  <a:pos x="1955" y="485"/>
                </a:cxn>
                <a:cxn ang="0">
                  <a:pos x="1901" y="390"/>
                </a:cxn>
                <a:cxn ang="0">
                  <a:pos x="1770" y="306"/>
                </a:cxn>
                <a:cxn ang="0">
                  <a:pos x="1579" y="228"/>
                </a:cxn>
                <a:cxn ang="0">
                  <a:pos x="1327" y="162"/>
                </a:cxn>
                <a:cxn ang="0">
                  <a:pos x="1010" y="102"/>
                </a:cxn>
                <a:cxn ang="0">
                  <a:pos x="646" y="54"/>
                </a:cxn>
                <a:cxn ang="0">
                  <a:pos x="227" y="18"/>
                </a:cxn>
                <a:cxn ang="0">
                  <a:pos x="0" y="12"/>
                </a:cxn>
                <a:cxn ang="0">
                  <a:pos x="431" y="48"/>
                </a:cxn>
                <a:cxn ang="0">
                  <a:pos x="813" y="90"/>
                </a:cxn>
                <a:cxn ang="0">
                  <a:pos x="1148" y="144"/>
                </a:cxn>
                <a:cxn ang="0">
                  <a:pos x="1423" y="204"/>
                </a:cxn>
                <a:cxn ang="0">
                  <a:pos x="1638" y="276"/>
                </a:cxn>
                <a:cxn ang="0">
                  <a:pos x="1794" y="360"/>
                </a:cxn>
                <a:cxn ang="0">
                  <a:pos x="1883" y="443"/>
                </a:cxn>
                <a:cxn ang="0">
                  <a:pos x="1901" y="539"/>
                </a:cxn>
                <a:cxn ang="0">
                  <a:pos x="1854" y="629"/>
                </a:cxn>
                <a:cxn ang="0">
                  <a:pos x="1746" y="719"/>
                </a:cxn>
                <a:cxn ang="0">
                  <a:pos x="1579" y="809"/>
                </a:cxn>
                <a:cxn ang="0">
                  <a:pos x="1357" y="899"/>
                </a:cxn>
                <a:cxn ang="0">
                  <a:pos x="1088" y="989"/>
                </a:cxn>
                <a:cxn ang="0">
                  <a:pos x="765" y="1073"/>
                </a:cxn>
                <a:cxn ang="0">
                  <a:pos x="407" y="1157"/>
                </a:cxn>
                <a:cxn ang="0">
                  <a:pos x="0" y="1241"/>
                </a:cxn>
                <a:cxn ang="0">
                  <a:pos x="215" y="1223"/>
                </a:cxn>
                <a:cxn ang="0">
                  <a:pos x="610" y="1139"/>
                </a:cxn>
                <a:cxn ang="0">
                  <a:pos x="957" y="1049"/>
                </a:cxn>
                <a:cxn ang="0">
                  <a:pos x="1262" y="959"/>
                </a:cxn>
                <a:cxn ang="0">
                  <a:pos x="1513" y="863"/>
                </a:cxn>
                <a:cxn ang="0">
                  <a:pos x="1716" y="767"/>
                </a:cxn>
                <a:cxn ang="0">
                  <a:pos x="1860" y="677"/>
                </a:cxn>
                <a:cxn ang="0">
                  <a:pos x="1937" y="581"/>
                </a:cxn>
                <a:cxn ang="0">
                  <a:pos x="1955" y="533"/>
                </a:cxn>
              </a:cxnLst>
              <a:rect l="0" t="0" r="r" b="b"/>
              <a:pathLst>
                <a:path w="1955" h="1265">
                  <a:moveTo>
                    <a:pt x="1955" y="533"/>
                  </a:moveTo>
                  <a:lnTo>
                    <a:pt x="1955" y="485"/>
                  </a:lnTo>
                  <a:lnTo>
                    <a:pt x="1937" y="438"/>
                  </a:lnTo>
                  <a:lnTo>
                    <a:pt x="1901" y="390"/>
                  </a:lnTo>
                  <a:lnTo>
                    <a:pt x="1842" y="348"/>
                  </a:lnTo>
                  <a:lnTo>
                    <a:pt x="1770" y="306"/>
                  </a:lnTo>
                  <a:lnTo>
                    <a:pt x="1686" y="270"/>
                  </a:lnTo>
                  <a:lnTo>
                    <a:pt x="1579" y="228"/>
                  </a:lnTo>
                  <a:lnTo>
                    <a:pt x="1459" y="198"/>
                  </a:lnTo>
                  <a:lnTo>
                    <a:pt x="1327" y="162"/>
                  </a:lnTo>
                  <a:lnTo>
                    <a:pt x="1178" y="132"/>
                  </a:lnTo>
                  <a:lnTo>
                    <a:pt x="1010" y="102"/>
                  </a:lnTo>
                  <a:lnTo>
                    <a:pt x="837" y="78"/>
                  </a:lnTo>
                  <a:lnTo>
                    <a:pt x="646" y="54"/>
                  </a:lnTo>
                  <a:lnTo>
                    <a:pt x="442" y="36"/>
                  </a:lnTo>
                  <a:lnTo>
                    <a:pt x="227" y="18"/>
                  </a:lnTo>
                  <a:lnTo>
                    <a:pt x="0" y="0"/>
                  </a:lnTo>
                  <a:lnTo>
                    <a:pt x="0" y="12"/>
                  </a:lnTo>
                  <a:lnTo>
                    <a:pt x="221" y="30"/>
                  </a:lnTo>
                  <a:lnTo>
                    <a:pt x="431" y="48"/>
                  </a:lnTo>
                  <a:lnTo>
                    <a:pt x="628" y="66"/>
                  </a:lnTo>
                  <a:lnTo>
                    <a:pt x="813" y="90"/>
                  </a:lnTo>
                  <a:lnTo>
                    <a:pt x="987" y="114"/>
                  </a:lnTo>
                  <a:lnTo>
                    <a:pt x="1148" y="144"/>
                  </a:lnTo>
                  <a:lnTo>
                    <a:pt x="1292" y="174"/>
                  </a:lnTo>
                  <a:lnTo>
                    <a:pt x="1423" y="204"/>
                  </a:lnTo>
                  <a:lnTo>
                    <a:pt x="1537" y="240"/>
                  </a:lnTo>
                  <a:lnTo>
                    <a:pt x="1638" y="276"/>
                  </a:lnTo>
                  <a:lnTo>
                    <a:pt x="1728" y="318"/>
                  </a:lnTo>
                  <a:lnTo>
                    <a:pt x="1794" y="360"/>
                  </a:lnTo>
                  <a:lnTo>
                    <a:pt x="1848" y="402"/>
                  </a:lnTo>
                  <a:lnTo>
                    <a:pt x="1883" y="443"/>
                  </a:lnTo>
                  <a:lnTo>
                    <a:pt x="1901" y="491"/>
                  </a:lnTo>
                  <a:lnTo>
                    <a:pt x="1901" y="539"/>
                  </a:lnTo>
                  <a:lnTo>
                    <a:pt x="1883" y="587"/>
                  </a:lnTo>
                  <a:lnTo>
                    <a:pt x="1854" y="629"/>
                  </a:lnTo>
                  <a:lnTo>
                    <a:pt x="1806" y="677"/>
                  </a:lnTo>
                  <a:lnTo>
                    <a:pt x="1746" y="719"/>
                  </a:lnTo>
                  <a:lnTo>
                    <a:pt x="1668" y="767"/>
                  </a:lnTo>
                  <a:lnTo>
                    <a:pt x="1579" y="809"/>
                  </a:lnTo>
                  <a:lnTo>
                    <a:pt x="1471" y="857"/>
                  </a:lnTo>
                  <a:lnTo>
                    <a:pt x="1357" y="899"/>
                  </a:lnTo>
                  <a:lnTo>
                    <a:pt x="1226" y="941"/>
                  </a:lnTo>
                  <a:lnTo>
                    <a:pt x="1088" y="989"/>
                  </a:lnTo>
                  <a:lnTo>
                    <a:pt x="933" y="1031"/>
                  </a:lnTo>
                  <a:lnTo>
                    <a:pt x="765" y="1073"/>
                  </a:lnTo>
                  <a:lnTo>
                    <a:pt x="592" y="1115"/>
                  </a:lnTo>
                  <a:lnTo>
                    <a:pt x="407" y="1157"/>
                  </a:lnTo>
                  <a:lnTo>
                    <a:pt x="209" y="1199"/>
                  </a:lnTo>
                  <a:lnTo>
                    <a:pt x="0" y="1241"/>
                  </a:lnTo>
                  <a:lnTo>
                    <a:pt x="0" y="1265"/>
                  </a:lnTo>
                  <a:lnTo>
                    <a:pt x="215" y="1223"/>
                  </a:lnTo>
                  <a:lnTo>
                    <a:pt x="413" y="1181"/>
                  </a:lnTo>
                  <a:lnTo>
                    <a:pt x="610" y="1139"/>
                  </a:lnTo>
                  <a:lnTo>
                    <a:pt x="789" y="1091"/>
                  </a:lnTo>
                  <a:lnTo>
                    <a:pt x="957" y="1049"/>
                  </a:lnTo>
                  <a:lnTo>
                    <a:pt x="1118" y="1001"/>
                  </a:lnTo>
                  <a:lnTo>
                    <a:pt x="1262" y="959"/>
                  </a:lnTo>
                  <a:lnTo>
                    <a:pt x="1393" y="911"/>
                  </a:lnTo>
                  <a:lnTo>
                    <a:pt x="1513" y="863"/>
                  </a:lnTo>
                  <a:lnTo>
                    <a:pt x="1620" y="815"/>
                  </a:lnTo>
                  <a:lnTo>
                    <a:pt x="1716" y="767"/>
                  </a:lnTo>
                  <a:lnTo>
                    <a:pt x="1794" y="725"/>
                  </a:lnTo>
                  <a:lnTo>
                    <a:pt x="1860" y="677"/>
                  </a:lnTo>
                  <a:lnTo>
                    <a:pt x="1907" y="629"/>
                  </a:lnTo>
                  <a:lnTo>
                    <a:pt x="1937" y="581"/>
                  </a:lnTo>
                  <a:lnTo>
                    <a:pt x="1955" y="533"/>
                  </a:lnTo>
                  <a:lnTo>
                    <a:pt x="1955" y="53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5" name="Freeform 9"/>
            <p:cNvSpPr>
              <a:spLocks/>
            </p:cNvSpPr>
            <p:nvPr/>
          </p:nvSpPr>
          <p:spPr bwMode="hidden">
            <a:xfrm>
              <a:off x="0" y="0"/>
              <a:ext cx="4709" cy="2901"/>
            </a:xfrm>
            <a:custGeom>
              <a:avLst/>
              <a:gdLst/>
              <a:ahLst/>
              <a:cxnLst>
                <a:cxn ang="0">
                  <a:pos x="4694" y="797"/>
                </a:cxn>
                <a:cxn ang="0">
                  <a:pos x="4664" y="665"/>
                </a:cxn>
                <a:cxn ang="0">
                  <a:pos x="4586" y="540"/>
                </a:cxn>
                <a:cxn ang="0">
                  <a:pos x="4466" y="426"/>
                </a:cxn>
                <a:cxn ang="0">
                  <a:pos x="4299" y="312"/>
                </a:cxn>
                <a:cxn ang="0">
                  <a:pos x="4084" y="216"/>
                </a:cxn>
                <a:cxn ang="0">
                  <a:pos x="3833" y="120"/>
                </a:cxn>
                <a:cxn ang="0">
                  <a:pos x="3540" y="36"/>
                </a:cxn>
                <a:cxn ang="0">
                  <a:pos x="3205" y="0"/>
                </a:cxn>
                <a:cxn ang="0">
                  <a:pos x="3540" y="78"/>
                </a:cxn>
                <a:cxn ang="0">
                  <a:pos x="3833" y="162"/>
                </a:cxn>
                <a:cxn ang="0">
                  <a:pos x="4084" y="258"/>
                </a:cxn>
                <a:cxn ang="0">
                  <a:pos x="4287" y="366"/>
                </a:cxn>
                <a:cxn ang="0">
                  <a:pos x="4443" y="480"/>
                </a:cxn>
                <a:cxn ang="0">
                  <a:pos x="4550" y="605"/>
                </a:cxn>
                <a:cxn ang="0">
                  <a:pos x="4610" y="737"/>
                </a:cxn>
                <a:cxn ang="0">
                  <a:pos x="4610" y="875"/>
                </a:cxn>
                <a:cxn ang="0">
                  <a:pos x="4568" y="1001"/>
                </a:cxn>
                <a:cxn ang="0">
                  <a:pos x="4490" y="1127"/>
                </a:cxn>
                <a:cxn ang="0">
                  <a:pos x="4371" y="1259"/>
                </a:cxn>
                <a:cxn ang="0">
                  <a:pos x="4215" y="1385"/>
                </a:cxn>
                <a:cxn ang="0">
                  <a:pos x="4024" y="1517"/>
                </a:cxn>
                <a:cxn ang="0">
                  <a:pos x="3803" y="1648"/>
                </a:cxn>
                <a:cxn ang="0">
                  <a:pos x="3546" y="1774"/>
                </a:cxn>
                <a:cxn ang="0">
                  <a:pos x="3259" y="1906"/>
                </a:cxn>
                <a:cxn ang="0">
                  <a:pos x="2942" y="2032"/>
                </a:cxn>
                <a:cxn ang="0">
                  <a:pos x="2595" y="2164"/>
                </a:cxn>
                <a:cxn ang="0">
                  <a:pos x="2224" y="2284"/>
                </a:cxn>
                <a:cxn ang="0">
                  <a:pos x="1824" y="2410"/>
                </a:cxn>
                <a:cxn ang="0">
                  <a:pos x="1399" y="2530"/>
                </a:cxn>
                <a:cxn ang="0">
                  <a:pos x="484" y="2757"/>
                </a:cxn>
                <a:cxn ang="0">
                  <a:pos x="0" y="2901"/>
                </a:cxn>
                <a:cxn ang="0">
                  <a:pos x="969" y="2674"/>
                </a:cxn>
                <a:cxn ang="0">
                  <a:pos x="1638" y="2494"/>
                </a:cxn>
                <a:cxn ang="0">
                  <a:pos x="2057" y="2374"/>
                </a:cxn>
                <a:cxn ang="0">
                  <a:pos x="2451" y="2248"/>
                </a:cxn>
                <a:cxn ang="0">
                  <a:pos x="2816" y="2116"/>
                </a:cxn>
                <a:cxn ang="0">
                  <a:pos x="3151" y="1984"/>
                </a:cxn>
                <a:cxn ang="0">
                  <a:pos x="3462" y="1858"/>
                </a:cxn>
                <a:cxn ang="0">
                  <a:pos x="3737" y="1720"/>
                </a:cxn>
                <a:cxn ang="0">
                  <a:pos x="3982" y="1589"/>
                </a:cxn>
                <a:cxn ang="0">
                  <a:pos x="4191" y="1457"/>
                </a:cxn>
                <a:cxn ang="0">
                  <a:pos x="4371" y="1325"/>
                </a:cxn>
                <a:cxn ang="0">
                  <a:pos x="4508" y="1193"/>
                </a:cxn>
                <a:cxn ang="0">
                  <a:pos x="4610" y="1061"/>
                </a:cxn>
                <a:cxn ang="0">
                  <a:pos x="4670" y="935"/>
                </a:cxn>
                <a:cxn ang="0">
                  <a:pos x="4688" y="869"/>
                </a:cxn>
              </a:cxnLst>
              <a:rect l="0" t="0" r="r" b="b"/>
              <a:pathLst>
                <a:path w="4694" h="2901">
                  <a:moveTo>
                    <a:pt x="4688" y="869"/>
                  </a:moveTo>
                  <a:lnTo>
                    <a:pt x="4694" y="797"/>
                  </a:lnTo>
                  <a:lnTo>
                    <a:pt x="4688" y="731"/>
                  </a:lnTo>
                  <a:lnTo>
                    <a:pt x="4664" y="665"/>
                  </a:lnTo>
                  <a:lnTo>
                    <a:pt x="4634" y="599"/>
                  </a:lnTo>
                  <a:lnTo>
                    <a:pt x="4586" y="540"/>
                  </a:lnTo>
                  <a:lnTo>
                    <a:pt x="4532" y="480"/>
                  </a:lnTo>
                  <a:lnTo>
                    <a:pt x="4466" y="426"/>
                  </a:lnTo>
                  <a:lnTo>
                    <a:pt x="4389" y="366"/>
                  </a:lnTo>
                  <a:lnTo>
                    <a:pt x="4299" y="312"/>
                  </a:lnTo>
                  <a:lnTo>
                    <a:pt x="4197" y="264"/>
                  </a:lnTo>
                  <a:lnTo>
                    <a:pt x="4084" y="216"/>
                  </a:lnTo>
                  <a:lnTo>
                    <a:pt x="3964" y="168"/>
                  </a:lnTo>
                  <a:lnTo>
                    <a:pt x="3833" y="120"/>
                  </a:lnTo>
                  <a:lnTo>
                    <a:pt x="3689" y="78"/>
                  </a:lnTo>
                  <a:lnTo>
                    <a:pt x="3540" y="36"/>
                  </a:lnTo>
                  <a:lnTo>
                    <a:pt x="3378" y="0"/>
                  </a:lnTo>
                  <a:lnTo>
                    <a:pt x="3205" y="0"/>
                  </a:lnTo>
                  <a:lnTo>
                    <a:pt x="3378" y="36"/>
                  </a:lnTo>
                  <a:lnTo>
                    <a:pt x="3540" y="78"/>
                  </a:lnTo>
                  <a:lnTo>
                    <a:pt x="3689" y="120"/>
                  </a:lnTo>
                  <a:lnTo>
                    <a:pt x="3833" y="162"/>
                  </a:lnTo>
                  <a:lnTo>
                    <a:pt x="3964" y="210"/>
                  </a:lnTo>
                  <a:lnTo>
                    <a:pt x="4084" y="258"/>
                  </a:lnTo>
                  <a:lnTo>
                    <a:pt x="4191" y="312"/>
                  </a:lnTo>
                  <a:lnTo>
                    <a:pt x="4287" y="366"/>
                  </a:lnTo>
                  <a:lnTo>
                    <a:pt x="4371" y="420"/>
                  </a:lnTo>
                  <a:lnTo>
                    <a:pt x="4443" y="480"/>
                  </a:lnTo>
                  <a:lnTo>
                    <a:pt x="4502" y="540"/>
                  </a:lnTo>
                  <a:lnTo>
                    <a:pt x="4550" y="605"/>
                  </a:lnTo>
                  <a:lnTo>
                    <a:pt x="4586" y="671"/>
                  </a:lnTo>
                  <a:lnTo>
                    <a:pt x="4610" y="737"/>
                  </a:lnTo>
                  <a:lnTo>
                    <a:pt x="4616" y="803"/>
                  </a:lnTo>
                  <a:lnTo>
                    <a:pt x="4610" y="875"/>
                  </a:lnTo>
                  <a:lnTo>
                    <a:pt x="4592" y="935"/>
                  </a:lnTo>
                  <a:lnTo>
                    <a:pt x="4568" y="1001"/>
                  </a:lnTo>
                  <a:lnTo>
                    <a:pt x="4532" y="1067"/>
                  </a:lnTo>
                  <a:lnTo>
                    <a:pt x="4490" y="1127"/>
                  </a:lnTo>
                  <a:lnTo>
                    <a:pt x="4437" y="1193"/>
                  </a:lnTo>
                  <a:lnTo>
                    <a:pt x="4371" y="1259"/>
                  </a:lnTo>
                  <a:lnTo>
                    <a:pt x="4299" y="1325"/>
                  </a:lnTo>
                  <a:lnTo>
                    <a:pt x="4215" y="1385"/>
                  </a:lnTo>
                  <a:lnTo>
                    <a:pt x="4126" y="1451"/>
                  </a:lnTo>
                  <a:lnTo>
                    <a:pt x="4024" y="1517"/>
                  </a:lnTo>
                  <a:lnTo>
                    <a:pt x="3916" y="1583"/>
                  </a:lnTo>
                  <a:lnTo>
                    <a:pt x="3803" y="1648"/>
                  </a:lnTo>
                  <a:lnTo>
                    <a:pt x="3677" y="1714"/>
                  </a:lnTo>
                  <a:lnTo>
                    <a:pt x="3546" y="1774"/>
                  </a:lnTo>
                  <a:lnTo>
                    <a:pt x="3408" y="1840"/>
                  </a:lnTo>
                  <a:lnTo>
                    <a:pt x="3259" y="1906"/>
                  </a:lnTo>
                  <a:lnTo>
                    <a:pt x="3103" y="1972"/>
                  </a:lnTo>
                  <a:lnTo>
                    <a:pt x="2942" y="2032"/>
                  </a:lnTo>
                  <a:lnTo>
                    <a:pt x="2768" y="2098"/>
                  </a:lnTo>
                  <a:lnTo>
                    <a:pt x="2595" y="2164"/>
                  </a:lnTo>
                  <a:lnTo>
                    <a:pt x="2410" y="2224"/>
                  </a:lnTo>
                  <a:lnTo>
                    <a:pt x="2224" y="2284"/>
                  </a:lnTo>
                  <a:lnTo>
                    <a:pt x="2027" y="2350"/>
                  </a:lnTo>
                  <a:lnTo>
                    <a:pt x="1824" y="2410"/>
                  </a:lnTo>
                  <a:lnTo>
                    <a:pt x="1614" y="2470"/>
                  </a:lnTo>
                  <a:lnTo>
                    <a:pt x="1399" y="2530"/>
                  </a:lnTo>
                  <a:lnTo>
                    <a:pt x="957" y="2644"/>
                  </a:lnTo>
                  <a:lnTo>
                    <a:pt x="484" y="2757"/>
                  </a:lnTo>
                  <a:lnTo>
                    <a:pt x="0" y="2865"/>
                  </a:lnTo>
                  <a:lnTo>
                    <a:pt x="0" y="2901"/>
                  </a:lnTo>
                  <a:lnTo>
                    <a:pt x="496" y="2787"/>
                  </a:lnTo>
                  <a:lnTo>
                    <a:pt x="969" y="2674"/>
                  </a:lnTo>
                  <a:lnTo>
                    <a:pt x="1423" y="2554"/>
                  </a:lnTo>
                  <a:lnTo>
                    <a:pt x="1638" y="2494"/>
                  </a:lnTo>
                  <a:lnTo>
                    <a:pt x="1854" y="2434"/>
                  </a:lnTo>
                  <a:lnTo>
                    <a:pt x="2057" y="2374"/>
                  </a:lnTo>
                  <a:lnTo>
                    <a:pt x="2254" y="2308"/>
                  </a:lnTo>
                  <a:lnTo>
                    <a:pt x="2451" y="2248"/>
                  </a:lnTo>
                  <a:lnTo>
                    <a:pt x="2637" y="2182"/>
                  </a:lnTo>
                  <a:lnTo>
                    <a:pt x="2816" y="2116"/>
                  </a:lnTo>
                  <a:lnTo>
                    <a:pt x="2990" y="2050"/>
                  </a:lnTo>
                  <a:lnTo>
                    <a:pt x="3151" y="1984"/>
                  </a:lnTo>
                  <a:lnTo>
                    <a:pt x="3312" y="1924"/>
                  </a:lnTo>
                  <a:lnTo>
                    <a:pt x="3462" y="1858"/>
                  </a:lnTo>
                  <a:lnTo>
                    <a:pt x="3605" y="1792"/>
                  </a:lnTo>
                  <a:lnTo>
                    <a:pt x="3737" y="1720"/>
                  </a:lnTo>
                  <a:lnTo>
                    <a:pt x="3863" y="1654"/>
                  </a:lnTo>
                  <a:lnTo>
                    <a:pt x="3982" y="1589"/>
                  </a:lnTo>
                  <a:lnTo>
                    <a:pt x="4090" y="1523"/>
                  </a:lnTo>
                  <a:lnTo>
                    <a:pt x="4191" y="1457"/>
                  </a:lnTo>
                  <a:lnTo>
                    <a:pt x="4287" y="1391"/>
                  </a:lnTo>
                  <a:lnTo>
                    <a:pt x="4371" y="1325"/>
                  </a:lnTo>
                  <a:lnTo>
                    <a:pt x="4443" y="1259"/>
                  </a:lnTo>
                  <a:lnTo>
                    <a:pt x="4508" y="1193"/>
                  </a:lnTo>
                  <a:lnTo>
                    <a:pt x="4562" y="1127"/>
                  </a:lnTo>
                  <a:lnTo>
                    <a:pt x="4610" y="1061"/>
                  </a:lnTo>
                  <a:lnTo>
                    <a:pt x="4646" y="995"/>
                  </a:lnTo>
                  <a:lnTo>
                    <a:pt x="4670" y="935"/>
                  </a:lnTo>
                  <a:lnTo>
                    <a:pt x="4688" y="869"/>
                  </a:lnTo>
                  <a:lnTo>
                    <a:pt x="4688" y="869"/>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6" name="Freeform 10"/>
            <p:cNvSpPr>
              <a:spLocks/>
            </p:cNvSpPr>
            <p:nvPr/>
          </p:nvSpPr>
          <p:spPr bwMode="hidden">
            <a:xfrm>
              <a:off x="0" y="0"/>
              <a:ext cx="3773" cy="2356"/>
            </a:xfrm>
            <a:custGeom>
              <a:avLst/>
              <a:gdLst/>
              <a:ahLst/>
              <a:cxnLst>
                <a:cxn ang="0">
                  <a:pos x="3761" y="719"/>
                </a:cxn>
                <a:cxn ang="0">
                  <a:pos x="3731" y="599"/>
                </a:cxn>
                <a:cxn ang="0">
                  <a:pos x="3653" y="486"/>
                </a:cxn>
                <a:cxn ang="0">
                  <a:pos x="3522" y="378"/>
                </a:cxn>
                <a:cxn ang="0">
                  <a:pos x="3348" y="282"/>
                </a:cxn>
                <a:cxn ang="0">
                  <a:pos x="3127" y="192"/>
                </a:cxn>
                <a:cxn ang="0">
                  <a:pos x="2864" y="108"/>
                </a:cxn>
                <a:cxn ang="0">
                  <a:pos x="2559" y="36"/>
                </a:cxn>
                <a:cxn ang="0">
                  <a:pos x="2230" y="0"/>
                </a:cxn>
                <a:cxn ang="0">
                  <a:pos x="2577" y="72"/>
                </a:cxn>
                <a:cxn ang="0">
                  <a:pos x="2876" y="150"/>
                </a:cxn>
                <a:cxn ang="0">
                  <a:pos x="3139" y="234"/>
                </a:cxn>
                <a:cxn ang="0">
                  <a:pos x="3348" y="330"/>
                </a:cxn>
                <a:cxn ang="0">
                  <a:pos x="3516" y="432"/>
                </a:cxn>
                <a:cxn ang="0">
                  <a:pos x="3623" y="545"/>
                </a:cxn>
                <a:cxn ang="0">
                  <a:pos x="3683" y="665"/>
                </a:cxn>
                <a:cxn ang="0">
                  <a:pos x="3689" y="791"/>
                </a:cxn>
                <a:cxn ang="0">
                  <a:pos x="3653" y="887"/>
                </a:cxn>
                <a:cxn ang="0">
                  <a:pos x="3593" y="989"/>
                </a:cxn>
                <a:cxn ang="0">
                  <a:pos x="3498" y="1091"/>
                </a:cxn>
                <a:cxn ang="0">
                  <a:pos x="3372" y="1187"/>
                </a:cxn>
                <a:cxn ang="0">
                  <a:pos x="3223" y="1289"/>
                </a:cxn>
                <a:cxn ang="0">
                  <a:pos x="3043" y="1391"/>
                </a:cxn>
                <a:cxn ang="0">
                  <a:pos x="2834" y="1493"/>
                </a:cxn>
                <a:cxn ang="0">
                  <a:pos x="2607" y="1589"/>
                </a:cxn>
                <a:cxn ang="0">
                  <a:pos x="2075" y="1786"/>
                </a:cxn>
                <a:cxn ang="0">
                  <a:pos x="1459" y="1972"/>
                </a:cxn>
                <a:cxn ang="0">
                  <a:pos x="765" y="2158"/>
                </a:cxn>
                <a:cxn ang="0">
                  <a:pos x="0" y="2326"/>
                </a:cxn>
                <a:cxn ang="0">
                  <a:pos x="401" y="2272"/>
                </a:cxn>
                <a:cxn ang="0">
                  <a:pos x="1142" y="2092"/>
                </a:cxn>
                <a:cxn ang="0">
                  <a:pos x="1812" y="1900"/>
                </a:cxn>
                <a:cxn ang="0">
                  <a:pos x="2392" y="1702"/>
                </a:cxn>
                <a:cxn ang="0">
                  <a:pos x="2649" y="1607"/>
                </a:cxn>
                <a:cxn ang="0">
                  <a:pos x="2882" y="1505"/>
                </a:cxn>
                <a:cxn ang="0">
                  <a:pos x="3091" y="1403"/>
                </a:cxn>
                <a:cxn ang="0">
                  <a:pos x="3277" y="1301"/>
                </a:cxn>
                <a:cxn ang="0">
                  <a:pos x="3432" y="1193"/>
                </a:cxn>
                <a:cxn ang="0">
                  <a:pos x="3558" y="1091"/>
                </a:cxn>
                <a:cxn ang="0">
                  <a:pos x="3653" y="989"/>
                </a:cxn>
                <a:cxn ang="0">
                  <a:pos x="3719" y="887"/>
                </a:cxn>
                <a:cxn ang="0">
                  <a:pos x="3755" y="785"/>
                </a:cxn>
              </a:cxnLst>
              <a:rect l="0" t="0" r="r" b="b"/>
              <a:pathLst>
                <a:path w="3761" h="2356">
                  <a:moveTo>
                    <a:pt x="3755" y="785"/>
                  </a:moveTo>
                  <a:lnTo>
                    <a:pt x="3761" y="719"/>
                  </a:lnTo>
                  <a:lnTo>
                    <a:pt x="3755" y="659"/>
                  </a:lnTo>
                  <a:lnTo>
                    <a:pt x="3731" y="599"/>
                  </a:lnTo>
                  <a:lnTo>
                    <a:pt x="3701" y="545"/>
                  </a:lnTo>
                  <a:lnTo>
                    <a:pt x="3653" y="486"/>
                  </a:lnTo>
                  <a:lnTo>
                    <a:pt x="3593" y="432"/>
                  </a:lnTo>
                  <a:lnTo>
                    <a:pt x="3522" y="378"/>
                  </a:lnTo>
                  <a:lnTo>
                    <a:pt x="3444" y="330"/>
                  </a:lnTo>
                  <a:lnTo>
                    <a:pt x="3348" y="282"/>
                  </a:lnTo>
                  <a:lnTo>
                    <a:pt x="3241" y="234"/>
                  </a:lnTo>
                  <a:lnTo>
                    <a:pt x="3127" y="192"/>
                  </a:lnTo>
                  <a:lnTo>
                    <a:pt x="3002" y="150"/>
                  </a:lnTo>
                  <a:lnTo>
                    <a:pt x="2864" y="108"/>
                  </a:lnTo>
                  <a:lnTo>
                    <a:pt x="2715" y="72"/>
                  </a:lnTo>
                  <a:lnTo>
                    <a:pt x="2559" y="36"/>
                  </a:lnTo>
                  <a:lnTo>
                    <a:pt x="2392" y="0"/>
                  </a:lnTo>
                  <a:lnTo>
                    <a:pt x="2230" y="0"/>
                  </a:lnTo>
                  <a:lnTo>
                    <a:pt x="2410" y="36"/>
                  </a:lnTo>
                  <a:lnTo>
                    <a:pt x="2577" y="72"/>
                  </a:lnTo>
                  <a:lnTo>
                    <a:pt x="2732" y="108"/>
                  </a:lnTo>
                  <a:lnTo>
                    <a:pt x="2876" y="150"/>
                  </a:lnTo>
                  <a:lnTo>
                    <a:pt x="3014" y="192"/>
                  </a:lnTo>
                  <a:lnTo>
                    <a:pt x="3139" y="234"/>
                  </a:lnTo>
                  <a:lnTo>
                    <a:pt x="3253" y="282"/>
                  </a:lnTo>
                  <a:lnTo>
                    <a:pt x="3348" y="330"/>
                  </a:lnTo>
                  <a:lnTo>
                    <a:pt x="3438" y="384"/>
                  </a:lnTo>
                  <a:lnTo>
                    <a:pt x="3516" y="432"/>
                  </a:lnTo>
                  <a:lnTo>
                    <a:pt x="3576" y="492"/>
                  </a:lnTo>
                  <a:lnTo>
                    <a:pt x="3623" y="545"/>
                  </a:lnTo>
                  <a:lnTo>
                    <a:pt x="3665" y="605"/>
                  </a:lnTo>
                  <a:lnTo>
                    <a:pt x="3683" y="665"/>
                  </a:lnTo>
                  <a:lnTo>
                    <a:pt x="3695" y="725"/>
                  </a:lnTo>
                  <a:lnTo>
                    <a:pt x="3689" y="791"/>
                  </a:lnTo>
                  <a:lnTo>
                    <a:pt x="3677" y="839"/>
                  </a:lnTo>
                  <a:lnTo>
                    <a:pt x="3653" y="887"/>
                  </a:lnTo>
                  <a:lnTo>
                    <a:pt x="3629" y="941"/>
                  </a:lnTo>
                  <a:lnTo>
                    <a:pt x="3593" y="989"/>
                  </a:lnTo>
                  <a:lnTo>
                    <a:pt x="3546" y="1037"/>
                  </a:lnTo>
                  <a:lnTo>
                    <a:pt x="3498" y="1091"/>
                  </a:lnTo>
                  <a:lnTo>
                    <a:pt x="3438" y="1139"/>
                  </a:lnTo>
                  <a:lnTo>
                    <a:pt x="3372" y="1187"/>
                  </a:lnTo>
                  <a:lnTo>
                    <a:pt x="3301" y="1241"/>
                  </a:lnTo>
                  <a:lnTo>
                    <a:pt x="3223" y="1289"/>
                  </a:lnTo>
                  <a:lnTo>
                    <a:pt x="3133" y="1343"/>
                  </a:lnTo>
                  <a:lnTo>
                    <a:pt x="3043" y="1391"/>
                  </a:lnTo>
                  <a:lnTo>
                    <a:pt x="2942" y="1439"/>
                  </a:lnTo>
                  <a:lnTo>
                    <a:pt x="2834" y="1493"/>
                  </a:lnTo>
                  <a:lnTo>
                    <a:pt x="2727" y="1541"/>
                  </a:lnTo>
                  <a:lnTo>
                    <a:pt x="2607" y="1589"/>
                  </a:lnTo>
                  <a:lnTo>
                    <a:pt x="2356" y="1690"/>
                  </a:lnTo>
                  <a:lnTo>
                    <a:pt x="2075" y="1786"/>
                  </a:lnTo>
                  <a:lnTo>
                    <a:pt x="1782" y="1882"/>
                  </a:lnTo>
                  <a:lnTo>
                    <a:pt x="1459" y="1972"/>
                  </a:lnTo>
                  <a:lnTo>
                    <a:pt x="1124" y="2068"/>
                  </a:lnTo>
                  <a:lnTo>
                    <a:pt x="765" y="2158"/>
                  </a:lnTo>
                  <a:lnTo>
                    <a:pt x="389" y="2242"/>
                  </a:lnTo>
                  <a:lnTo>
                    <a:pt x="0" y="2326"/>
                  </a:lnTo>
                  <a:lnTo>
                    <a:pt x="0" y="2356"/>
                  </a:lnTo>
                  <a:lnTo>
                    <a:pt x="401" y="2272"/>
                  </a:lnTo>
                  <a:lnTo>
                    <a:pt x="777" y="2182"/>
                  </a:lnTo>
                  <a:lnTo>
                    <a:pt x="1142" y="2092"/>
                  </a:lnTo>
                  <a:lnTo>
                    <a:pt x="1483" y="1996"/>
                  </a:lnTo>
                  <a:lnTo>
                    <a:pt x="1812" y="1900"/>
                  </a:lnTo>
                  <a:lnTo>
                    <a:pt x="2111" y="1804"/>
                  </a:lnTo>
                  <a:lnTo>
                    <a:pt x="2392" y="1702"/>
                  </a:lnTo>
                  <a:lnTo>
                    <a:pt x="2523" y="1654"/>
                  </a:lnTo>
                  <a:lnTo>
                    <a:pt x="2649" y="1607"/>
                  </a:lnTo>
                  <a:lnTo>
                    <a:pt x="2768" y="1553"/>
                  </a:lnTo>
                  <a:lnTo>
                    <a:pt x="2882" y="1505"/>
                  </a:lnTo>
                  <a:lnTo>
                    <a:pt x="2990" y="1451"/>
                  </a:lnTo>
                  <a:lnTo>
                    <a:pt x="3091" y="1403"/>
                  </a:lnTo>
                  <a:lnTo>
                    <a:pt x="3187" y="1349"/>
                  </a:lnTo>
                  <a:lnTo>
                    <a:pt x="3277" y="1301"/>
                  </a:lnTo>
                  <a:lnTo>
                    <a:pt x="3354" y="1247"/>
                  </a:lnTo>
                  <a:lnTo>
                    <a:pt x="3432" y="1193"/>
                  </a:lnTo>
                  <a:lnTo>
                    <a:pt x="3498" y="1145"/>
                  </a:lnTo>
                  <a:lnTo>
                    <a:pt x="3558" y="1091"/>
                  </a:lnTo>
                  <a:lnTo>
                    <a:pt x="3611" y="1043"/>
                  </a:lnTo>
                  <a:lnTo>
                    <a:pt x="3653" y="989"/>
                  </a:lnTo>
                  <a:lnTo>
                    <a:pt x="3689" y="941"/>
                  </a:lnTo>
                  <a:lnTo>
                    <a:pt x="3719" y="887"/>
                  </a:lnTo>
                  <a:lnTo>
                    <a:pt x="3743" y="833"/>
                  </a:lnTo>
                  <a:lnTo>
                    <a:pt x="3755" y="785"/>
                  </a:lnTo>
                  <a:lnTo>
                    <a:pt x="3755" y="785"/>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7" name="Freeform 11"/>
            <p:cNvSpPr>
              <a:spLocks/>
            </p:cNvSpPr>
            <p:nvPr/>
          </p:nvSpPr>
          <p:spPr bwMode="hidden">
            <a:xfrm>
              <a:off x="0" y="0"/>
              <a:ext cx="2933" cy="1846"/>
            </a:xfrm>
            <a:custGeom>
              <a:avLst/>
              <a:gdLst/>
              <a:ahLst/>
              <a:cxnLst>
                <a:cxn ang="0">
                  <a:pos x="2924" y="647"/>
                </a:cxn>
                <a:cxn ang="0">
                  <a:pos x="2876" y="528"/>
                </a:cxn>
                <a:cxn ang="0">
                  <a:pos x="2750" y="414"/>
                </a:cxn>
                <a:cxn ang="0">
                  <a:pos x="2559" y="318"/>
                </a:cxn>
                <a:cxn ang="0">
                  <a:pos x="2302" y="228"/>
                </a:cxn>
                <a:cxn ang="0">
                  <a:pos x="1985" y="150"/>
                </a:cxn>
                <a:cxn ang="0">
                  <a:pos x="1608" y="78"/>
                </a:cxn>
                <a:cxn ang="0">
                  <a:pos x="1178" y="24"/>
                </a:cxn>
                <a:cxn ang="0">
                  <a:pos x="694" y="0"/>
                </a:cxn>
                <a:cxn ang="0">
                  <a:pos x="1190" y="48"/>
                </a:cxn>
                <a:cxn ang="0">
                  <a:pos x="1626" y="108"/>
                </a:cxn>
                <a:cxn ang="0">
                  <a:pos x="2009" y="180"/>
                </a:cxn>
                <a:cxn ang="0">
                  <a:pos x="2326" y="264"/>
                </a:cxn>
                <a:cxn ang="0">
                  <a:pos x="2571" y="360"/>
                </a:cxn>
                <a:cxn ang="0">
                  <a:pos x="2750" y="468"/>
                </a:cxn>
                <a:cxn ang="0">
                  <a:pos x="2846" y="587"/>
                </a:cxn>
                <a:cxn ang="0">
                  <a:pos x="2864" y="713"/>
                </a:cxn>
                <a:cxn ang="0">
                  <a:pos x="2840" y="785"/>
                </a:cxn>
                <a:cxn ang="0">
                  <a:pos x="2792" y="857"/>
                </a:cxn>
                <a:cxn ang="0">
                  <a:pos x="2625" y="1001"/>
                </a:cxn>
                <a:cxn ang="0">
                  <a:pos x="2368" y="1145"/>
                </a:cxn>
                <a:cxn ang="0">
                  <a:pos x="2033" y="1289"/>
                </a:cxn>
                <a:cxn ang="0">
                  <a:pos x="1626" y="1433"/>
                </a:cxn>
                <a:cxn ang="0">
                  <a:pos x="1142" y="1571"/>
                </a:cxn>
                <a:cxn ang="0">
                  <a:pos x="604" y="1702"/>
                </a:cxn>
                <a:cxn ang="0">
                  <a:pos x="0" y="1828"/>
                </a:cxn>
                <a:cxn ang="0">
                  <a:pos x="311" y="1780"/>
                </a:cxn>
                <a:cxn ang="0">
                  <a:pos x="897" y="1648"/>
                </a:cxn>
                <a:cxn ang="0">
                  <a:pos x="1417" y="1511"/>
                </a:cxn>
                <a:cxn ang="0">
                  <a:pos x="1871" y="1367"/>
                </a:cxn>
                <a:cxn ang="0">
                  <a:pos x="2254" y="1223"/>
                </a:cxn>
                <a:cxn ang="0">
                  <a:pos x="2559" y="1079"/>
                </a:cxn>
                <a:cxn ang="0">
                  <a:pos x="2774" y="929"/>
                </a:cxn>
                <a:cxn ang="0">
                  <a:pos x="2876" y="815"/>
                </a:cxn>
                <a:cxn ang="0">
                  <a:pos x="2912" y="743"/>
                </a:cxn>
                <a:cxn ang="0">
                  <a:pos x="2924" y="707"/>
                </a:cxn>
              </a:cxnLst>
              <a:rect l="0" t="0" r="r" b="b"/>
              <a:pathLst>
                <a:path w="2924" h="1846">
                  <a:moveTo>
                    <a:pt x="2924" y="707"/>
                  </a:moveTo>
                  <a:lnTo>
                    <a:pt x="2924" y="647"/>
                  </a:lnTo>
                  <a:lnTo>
                    <a:pt x="2912" y="581"/>
                  </a:lnTo>
                  <a:lnTo>
                    <a:pt x="2876" y="528"/>
                  </a:lnTo>
                  <a:lnTo>
                    <a:pt x="2822" y="468"/>
                  </a:lnTo>
                  <a:lnTo>
                    <a:pt x="2750" y="414"/>
                  </a:lnTo>
                  <a:lnTo>
                    <a:pt x="2667" y="366"/>
                  </a:lnTo>
                  <a:lnTo>
                    <a:pt x="2559" y="318"/>
                  </a:lnTo>
                  <a:lnTo>
                    <a:pt x="2440" y="270"/>
                  </a:lnTo>
                  <a:lnTo>
                    <a:pt x="2302" y="228"/>
                  </a:lnTo>
                  <a:lnTo>
                    <a:pt x="2153" y="186"/>
                  </a:lnTo>
                  <a:lnTo>
                    <a:pt x="1985" y="150"/>
                  </a:lnTo>
                  <a:lnTo>
                    <a:pt x="1806" y="114"/>
                  </a:lnTo>
                  <a:lnTo>
                    <a:pt x="1608" y="78"/>
                  </a:lnTo>
                  <a:lnTo>
                    <a:pt x="1399" y="54"/>
                  </a:lnTo>
                  <a:lnTo>
                    <a:pt x="1178" y="24"/>
                  </a:lnTo>
                  <a:lnTo>
                    <a:pt x="945" y="0"/>
                  </a:lnTo>
                  <a:lnTo>
                    <a:pt x="694" y="0"/>
                  </a:lnTo>
                  <a:lnTo>
                    <a:pt x="945" y="24"/>
                  </a:lnTo>
                  <a:lnTo>
                    <a:pt x="1190" y="48"/>
                  </a:lnTo>
                  <a:lnTo>
                    <a:pt x="1417" y="78"/>
                  </a:lnTo>
                  <a:lnTo>
                    <a:pt x="1626" y="108"/>
                  </a:lnTo>
                  <a:lnTo>
                    <a:pt x="1824" y="144"/>
                  </a:lnTo>
                  <a:lnTo>
                    <a:pt x="2009" y="180"/>
                  </a:lnTo>
                  <a:lnTo>
                    <a:pt x="2176" y="222"/>
                  </a:lnTo>
                  <a:lnTo>
                    <a:pt x="2326" y="264"/>
                  </a:lnTo>
                  <a:lnTo>
                    <a:pt x="2457" y="312"/>
                  </a:lnTo>
                  <a:lnTo>
                    <a:pt x="2571" y="360"/>
                  </a:lnTo>
                  <a:lnTo>
                    <a:pt x="2667" y="414"/>
                  </a:lnTo>
                  <a:lnTo>
                    <a:pt x="2750" y="468"/>
                  </a:lnTo>
                  <a:lnTo>
                    <a:pt x="2804" y="528"/>
                  </a:lnTo>
                  <a:lnTo>
                    <a:pt x="2846" y="587"/>
                  </a:lnTo>
                  <a:lnTo>
                    <a:pt x="2864" y="647"/>
                  </a:lnTo>
                  <a:lnTo>
                    <a:pt x="2864" y="713"/>
                  </a:lnTo>
                  <a:lnTo>
                    <a:pt x="2852" y="749"/>
                  </a:lnTo>
                  <a:lnTo>
                    <a:pt x="2840" y="785"/>
                  </a:lnTo>
                  <a:lnTo>
                    <a:pt x="2816" y="821"/>
                  </a:lnTo>
                  <a:lnTo>
                    <a:pt x="2792" y="857"/>
                  </a:lnTo>
                  <a:lnTo>
                    <a:pt x="2721" y="929"/>
                  </a:lnTo>
                  <a:lnTo>
                    <a:pt x="2625" y="1001"/>
                  </a:lnTo>
                  <a:lnTo>
                    <a:pt x="2505" y="1073"/>
                  </a:lnTo>
                  <a:lnTo>
                    <a:pt x="2368" y="1145"/>
                  </a:lnTo>
                  <a:lnTo>
                    <a:pt x="2212" y="1217"/>
                  </a:lnTo>
                  <a:lnTo>
                    <a:pt x="2033" y="1289"/>
                  </a:lnTo>
                  <a:lnTo>
                    <a:pt x="1842" y="1361"/>
                  </a:lnTo>
                  <a:lnTo>
                    <a:pt x="1626" y="1433"/>
                  </a:lnTo>
                  <a:lnTo>
                    <a:pt x="1393" y="1499"/>
                  </a:lnTo>
                  <a:lnTo>
                    <a:pt x="1142" y="1571"/>
                  </a:lnTo>
                  <a:lnTo>
                    <a:pt x="879" y="1636"/>
                  </a:lnTo>
                  <a:lnTo>
                    <a:pt x="604" y="1702"/>
                  </a:lnTo>
                  <a:lnTo>
                    <a:pt x="305" y="1768"/>
                  </a:lnTo>
                  <a:lnTo>
                    <a:pt x="0" y="1828"/>
                  </a:lnTo>
                  <a:lnTo>
                    <a:pt x="0" y="1846"/>
                  </a:lnTo>
                  <a:lnTo>
                    <a:pt x="311" y="1780"/>
                  </a:lnTo>
                  <a:lnTo>
                    <a:pt x="610" y="1714"/>
                  </a:lnTo>
                  <a:lnTo>
                    <a:pt x="897" y="1648"/>
                  </a:lnTo>
                  <a:lnTo>
                    <a:pt x="1166" y="1583"/>
                  </a:lnTo>
                  <a:lnTo>
                    <a:pt x="1417" y="1511"/>
                  </a:lnTo>
                  <a:lnTo>
                    <a:pt x="1656" y="1439"/>
                  </a:lnTo>
                  <a:lnTo>
                    <a:pt x="1871" y="1367"/>
                  </a:lnTo>
                  <a:lnTo>
                    <a:pt x="2075" y="1295"/>
                  </a:lnTo>
                  <a:lnTo>
                    <a:pt x="2254" y="1223"/>
                  </a:lnTo>
                  <a:lnTo>
                    <a:pt x="2416" y="1151"/>
                  </a:lnTo>
                  <a:lnTo>
                    <a:pt x="2559" y="1079"/>
                  </a:lnTo>
                  <a:lnTo>
                    <a:pt x="2679" y="1001"/>
                  </a:lnTo>
                  <a:lnTo>
                    <a:pt x="2774" y="929"/>
                  </a:lnTo>
                  <a:lnTo>
                    <a:pt x="2846" y="857"/>
                  </a:lnTo>
                  <a:lnTo>
                    <a:pt x="2876" y="815"/>
                  </a:lnTo>
                  <a:lnTo>
                    <a:pt x="2900" y="779"/>
                  </a:lnTo>
                  <a:lnTo>
                    <a:pt x="2912" y="743"/>
                  </a:lnTo>
                  <a:lnTo>
                    <a:pt x="2924" y="707"/>
                  </a:lnTo>
                  <a:lnTo>
                    <a:pt x="2924" y="707"/>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88" name="Freeform 12"/>
            <p:cNvSpPr>
              <a:spLocks/>
            </p:cNvSpPr>
            <p:nvPr/>
          </p:nvSpPr>
          <p:spPr bwMode="hidden">
            <a:xfrm>
              <a:off x="114" y="2847"/>
              <a:ext cx="1493" cy="204"/>
            </a:xfrm>
            <a:custGeom>
              <a:avLst/>
              <a:gdLst/>
              <a:ahLst/>
              <a:cxnLst>
                <a:cxn ang="0">
                  <a:pos x="1399" y="204"/>
                </a:cxn>
                <a:cxn ang="0">
                  <a:pos x="0" y="18"/>
                </a:cxn>
                <a:cxn ang="0">
                  <a:pos x="77" y="0"/>
                </a:cxn>
                <a:cxn ang="0">
                  <a:pos x="1488" y="186"/>
                </a:cxn>
                <a:cxn ang="0">
                  <a:pos x="1399" y="204"/>
                </a:cxn>
                <a:cxn ang="0">
                  <a:pos x="1399" y="204"/>
                </a:cxn>
              </a:cxnLst>
              <a:rect l="0" t="0" r="r" b="b"/>
              <a:pathLst>
                <a:path w="1488" h="204">
                  <a:moveTo>
                    <a:pt x="1399" y="204"/>
                  </a:moveTo>
                  <a:lnTo>
                    <a:pt x="0" y="18"/>
                  </a:lnTo>
                  <a:lnTo>
                    <a:pt x="77" y="0"/>
                  </a:lnTo>
                  <a:lnTo>
                    <a:pt x="1488" y="186"/>
                  </a:lnTo>
                  <a:lnTo>
                    <a:pt x="1399" y="204"/>
                  </a:lnTo>
                  <a:lnTo>
                    <a:pt x="1399" y="204"/>
                  </a:lnTo>
                  <a:close/>
                </a:path>
              </a:pathLst>
            </a:custGeom>
            <a:solidFill>
              <a:schemeClr val="bg2"/>
            </a:solidFill>
            <a:ln w="9525">
              <a:noFill/>
              <a:round/>
              <a:headEnd/>
              <a:tailEnd/>
            </a:ln>
          </p:spPr>
          <p:txBody>
            <a:bodyPr/>
            <a:lstStyle/>
            <a:p>
              <a:pPr>
                <a:defRPr/>
              </a:pPr>
              <a:endParaRPr lang="en-US"/>
            </a:p>
          </p:txBody>
        </p:sp>
        <p:sp>
          <p:nvSpPr>
            <p:cNvPr id="101389" name="Rectangle 13"/>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sp>
          <p:nvSpPr>
            <p:cNvPr id="101390" name="Rectangle 14"/>
            <p:cNvSpPr>
              <a:spLocks noChangeArrowheads="1"/>
            </p:cNvSpPr>
            <p:nvPr/>
          </p:nvSpPr>
          <p:spPr bwMode="hidden">
            <a:xfrm>
              <a:off x="473" y="3105"/>
              <a:ext cx="1" cy="1"/>
            </a:xfrm>
            <a:prstGeom prst="rect">
              <a:avLst/>
            </a:prstGeom>
            <a:solidFill>
              <a:srgbClr val="141485"/>
            </a:solidFill>
            <a:ln w="9525">
              <a:noFill/>
              <a:miter lim="800000"/>
              <a:headEnd/>
              <a:tailEnd/>
            </a:ln>
          </p:spPr>
          <p:txBody>
            <a:bodyPr/>
            <a:lstStyle/>
            <a:p>
              <a:pPr>
                <a:defRPr/>
              </a:pPr>
              <a:endParaRPr lang="en-US"/>
            </a:p>
          </p:txBody>
        </p:sp>
        <p:grpSp>
          <p:nvGrpSpPr>
            <p:cNvPr id="2068" name="Group 15"/>
            <p:cNvGrpSpPr>
              <a:grpSpLocks/>
            </p:cNvGrpSpPr>
            <p:nvPr/>
          </p:nvGrpSpPr>
          <p:grpSpPr bwMode="auto">
            <a:xfrm>
              <a:off x="192" y="2284"/>
              <a:ext cx="1254" cy="923"/>
              <a:chOff x="192" y="2284"/>
              <a:chExt cx="1254" cy="923"/>
            </a:xfrm>
          </p:grpSpPr>
          <p:sp>
            <p:nvSpPr>
              <p:cNvPr id="101392" name="Freeform 16"/>
              <p:cNvSpPr>
                <a:spLocks/>
              </p:cNvSpPr>
              <p:nvPr/>
            </p:nvSpPr>
            <p:spPr bwMode="hidden">
              <a:xfrm>
                <a:off x="408" y="3009"/>
                <a:ext cx="47" cy="6"/>
              </a:xfrm>
              <a:custGeom>
                <a:avLst/>
                <a:gdLst/>
                <a:ahLst/>
                <a:cxnLst>
                  <a:cxn ang="0">
                    <a:pos x="47" y="6"/>
                  </a:cxn>
                  <a:cxn ang="0">
                    <a:pos x="0" y="0"/>
                  </a:cxn>
                  <a:cxn ang="0">
                    <a:pos x="0" y="0"/>
                  </a:cxn>
                  <a:cxn ang="0">
                    <a:pos x="47" y="6"/>
                  </a:cxn>
                  <a:cxn ang="0">
                    <a:pos x="47" y="6"/>
                  </a:cxn>
                  <a:cxn ang="0">
                    <a:pos x="47" y="6"/>
                  </a:cxn>
                </a:cxnLst>
                <a:rect l="0" t="0" r="r" b="b"/>
                <a:pathLst>
                  <a:path w="47" h="6">
                    <a:moveTo>
                      <a:pt x="47" y="6"/>
                    </a:moveTo>
                    <a:lnTo>
                      <a:pt x="0" y="0"/>
                    </a:lnTo>
                    <a:lnTo>
                      <a:pt x="0" y="0"/>
                    </a:lnTo>
                    <a:lnTo>
                      <a:pt x="47" y="6"/>
                    </a:lnTo>
                    <a:lnTo>
                      <a:pt x="47" y="6"/>
                    </a:lnTo>
                    <a:lnTo>
                      <a:pt x="47" y="6"/>
                    </a:lnTo>
                    <a:close/>
                  </a:path>
                </a:pathLst>
              </a:custGeom>
              <a:solidFill>
                <a:srgbClr val="141485"/>
              </a:solidFill>
              <a:ln w="9525">
                <a:noFill/>
                <a:round/>
                <a:headEnd/>
                <a:tailEnd/>
              </a:ln>
            </p:spPr>
            <p:txBody>
              <a:bodyPr/>
              <a:lstStyle/>
              <a:p>
                <a:pPr>
                  <a:defRPr/>
                </a:pPr>
                <a:endParaRPr lang="en-US"/>
              </a:p>
            </p:txBody>
          </p:sp>
          <p:sp>
            <p:nvSpPr>
              <p:cNvPr id="101393" name="Freeform 17"/>
              <p:cNvSpPr>
                <a:spLocks/>
              </p:cNvSpPr>
              <p:nvPr/>
            </p:nvSpPr>
            <p:spPr bwMode="hidden">
              <a:xfrm>
                <a:off x="912" y="2284"/>
                <a:ext cx="324" cy="162"/>
              </a:xfrm>
              <a:custGeom>
                <a:avLst/>
                <a:gdLst/>
                <a:ahLst/>
                <a:cxnLst>
                  <a:cxn ang="0">
                    <a:pos x="0" y="24"/>
                  </a:cxn>
                  <a:cxn ang="0">
                    <a:pos x="6" y="24"/>
                  </a:cxn>
                  <a:cxn ang="0">
                    <a:pos x="12" y="18"/>
                  </a:cxn>
                  <a:cxn ang="0">
                    <a:pos x="48" y="6"/>
                  </a:cxn>
                  <a:cxn ang="0">
                    <a:pos x="101" y="0"/>
                  </a:cxn>
                  <a:cxn ang="0">
                    <a:pos x="137" y="6"/>
                  </a:cxn>
                  <a:cxn ang="0">
                    <a:pos x="173" y="18"/>
                  </a:cxn>
                  <a:cxn ang="0">
                    <a:pos x="239" y="54"/>
                  </a:cxn>
                  <a:cxn ang="0">
                    <a:pos x="287" y="90"/>
                  </a:cxn>
                  <a:cxn ang="0">
                    <a:pos x="317" y="114"/>
                  </a:cxn>
                  <a:cxn ang="0">
                    <a:pos x="323" y="126"/>
                  </a:cxn>
                  <a:cxn ang="0">
                    <a:pos x="323" y="126"/>
                  </a:cxn>
                  <a:cxn ang="0">
                    <a:pos x="221" y="162"/>
                  </a:cxn>
                  <a:cxn ang="0">
                    <a:pos x="0" y="24"/>
                  </a:cxn>
                  <a:cxn ang="0">
                    <a:pos x="0" y="24"/>
                  </a:cxn>
                </a:cxnLst>
                <a:rect l="0" t="0" r="r" b="b"/>
                <a:pathLst>
                  <a:path w="323" h="162">
                    <a:moveTo>
                      <a:pt x="0" y="24"/>
                    </a:moveTo>
                    <a:lnTo>
                      <a:pt x="6" y="24"/>
                    </a:lnTo>
                    <a:lnTo>
                      <a:pt x="12" y="18"/>
                    </a:lnTo>
                    <a:lnTo>
                      <a:pt x="48" y="6"/>
                    </a:lnTo>
                    <a:lnTo>
                      <a:pt x="101" y="0"/>
                    </a:lnTo>
                    <a:lnTo>
                      <a:pt x="137" y="6"/>
                    </a:lnTo>
                    <a:lnTo>
                      <a:pt x="173" y="18"/>
                    </a:lnTo>
                    <a:lnTo>
                      <a:pt x="239" y="54"/>
                    </a:lnTo>
                    <a:lnTo>
                      <a:pt x="287" y="90"/>
                    </a:lnTo>
                    <a:lnTo>
                      <a:pt x="317" y="114"/>
                    </a:lnTo>
                    <a:lnTo>
                      <a:pt x="323" y="126"/>
                    </a:lnTo>
                    <a:lnTo>
                      <a:pt x="323" y="126"/>
                    </a:lnTo>
                    <a:lnTo>
                      <a:pt x="221" y="162"/>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4" name="Freeform 18"/>
              <p:cNvSpPr>
                <a:spLocks noEditPoints="1"/>
              </p:cNvSpPr>
              <p:nvPr/>
            </p:nvSpPr>
            <p:spPr bwMode="hidden">
              <a:xfrm>
                <a:off x="192" y="2284"/>
                <a:ext cx="1254" cy="923"/>
              </a:xfrm>
              <a:custGeom>
                <a:avLst/>
                <a:gdLst/>
                <a:ahLst/>
                <a:cxnLst>
                  <a:cxn ang="0">
                    <a:pos x="1166" y="641"/>
                  </a:cxn>
                  <a:cxn ang="0">
                    <a:pos x="1166" y="473"/>
                  </a:cxn>
                  <a:cxn ang="0">
                    <a:pos x="1136" y="384"/>
                  </a:cxn>
                  <a:cxn ang="0">
                    <a:pos x="1112" y="288"/>
                  </a:cxn>
                  <a:cxn ang="0">
                    <a:pos x="1053" y="174"/>
                  </a:cxn>
                  <a:cxn ang="0">
                    <a:pos x="981" y="96"/>
                  </a:cxn>
                  <a:cxn ang="0">
                    <a:pos x="963" y="72"/>
                  </a:cxn>
                  <a:cxn ang="0">
                    <a:pos x="891" y="18"/>
                  </a:cxn>
                  <a:cxn ang="0">
                    <a:pos x="819" y="6"/>
                  </a:cxn>
                  <a:cxn ang="0">
                    <a:pos x="712" y="24"/>
                  </a:cxn>
                  <a:cxn ang="0">
                    <a:pos x="664" y="42"/>
                  </a:cxn>
                  <a:cxn ang="0">
                    <a:pos x="568" y="120"/>
                  </a:cxn>
                  <a:cxn ang="0">
                    <a:pos x="532" y="228"/>
                  </a:cxn>
                  <a:cxn ang="0">
                    <a:pos x="509" y="348"/>
                  </a:cxn>
                  <a:cxn ang="0">
                    <a:pos x="431" y="479"/>
                  </a:cxn>
                  <a:cxn ang="0">
                    <a:pos x="413" y="539"/>
                  </a:cxn>
                  <a:cxn ang="0">
                    <a:pos x="353" y="599"/>
                  </a:cxn>
                  <a:cxn ang="0">
                    <a:pos x="305" y="629"/>
                  </a:cxn>
                  <a:cxn ang="0">
                    <a:pos x="293" y="635"/>
                  </a:cxn>
                  <a:cxn ang="0">
                    <a:pos x="257" y="677"/>
                  </a:cxn>
                  <a:cxn ang="0">
                    <a:pos x="150" y="797"/>
                  </a:cxn>
                  <a:cxn ang="0">
                    <a:pos x="54" y="839"/>
                  </a:cxn>
                  <a:cxn ang="0">
                    <a:pos x="156" y="905"/>
                  </a:cxn>
                  <a:cxn ang="0">
                    <a:pos x="240" y="869"/>
                  </a:cxn>
                  <a:cxn ang="0">
                    <a:pos x="640" y="827"/>
                  </a:cxn>
                  <a:cxn ang="0">
                    <a:pos x="700" y="725"/>
                  </a:cxn>
                  <a:cxn ang="0">
                    <a:pos x="694" y="611"/>
                  </a:cxn>
                  <a:cxn ang="0">
                    <a:pos x="778" y="551"/>
                  </a:cxn>
                  <a:cxn ang="0">
                    <a:pos x="879" y="449"/>
                  </a:cxn>
                  <a:cxn ang="0">
                    <a:pos x="909" y="414"/>
                  </a:cxn>
                  <a:cxn ang="0">
                    <a:pos x="975" y="318"/>
                  </a:cxn>
                  <a:cxn ang="0">
                    <a:pos x="1023" y="336"/>
                  </a:cxn>
                  <a:cxn ang="0">
                    <a:pos x="1118" y="617"/>
                  </a:cxn>
                  <a:cxn ang="0">
                    <a:pos x="1112" y="689"/>
                  </a:cxn>
                  <a:cxn ang="0">
                    <a:pos x="1148" y="749"/>
                  </a:cxn>
                  <a:cxn ang="0">
                    <a:pos x="1202" y="713"/>
                  </a:cxn>
                  <a:cxn ang="0">
                    <a:pos x="1238" y="749"/>
                  </a:cxn>
                  <a:cxn ang="0">
                    <a:pos x="1250" y="743"/>
                  </a:cxn>
                  <a:cxn ang="0">
                    <a:pos x="694" y="264"/>
                  </a:cxn>
                  <a:cxn ang="0">
                    <a:pos x="784" y="372"/>
                  </a:cxn>
                  <a:cxn ang="0">
                    <a:pos x="766" y="443"/>
                  </a:cxn>
                  <a:cxn ang="0">
                    <a:pos x="706" y="515"/>
                  </a:cxn>
                  <a:cxn ang="0">
                    <a:pos x="658" y="569"/>
                  </a:cxn>
                  <a:cxn ang="0">
                    <a:pos x="616" y="593"/>
                  </a:cxn>
                  <a:cxn ang="0">
                    <a:pos x="574" y="617"/>
                  </a:cxn>
                  <a:cxn ang="0">
                    <a:pos x="562" y="707"/>
                  </a:cxn>
                  <a:cxn ang="0">
                    <a:pos x="353" y="755"/>
                  </a:cxn>
                  <a:cxn ang="0">
                    <a:pos x="389" y="641"/>
                  </a:cxn>
                  <a:cxn ang="0">
                    <a:pos x="425" y="647"/>
                  </a:cxn>
                  <a:cxn ang="0">
                    <a:pos x="443" y="617"/>
                  </a:cxn>
                  <a:cxn ang="0">
                    <a:pos x="568" y="515"/>
                  </a:cxn>
                  <a:cxn ang="0">
                    <a:pos x="616" y="473"/>
                  </a:cxn>
                  <a:cxn ang="0">
                    <a:pos x="640" y="396"/>
                  </a:cxn>
                  <a:cxn ang="0">
                    <a:pos x="640" y="378"/>
                  </a:cxn>
                  <a:cxn ang="0">
                    <a:pos x="664" y="270"/>
                  </a:cxn>
                  <a:cxn ang="0">
                    <a:pos x="682" y="192"/>
                  </a:cxn>
                  <a:cxn ang="0">
                    <a:pos x="694" y="264"/>
                  </a:cxn>
                  <a:cxn ang="0">
                    <a:pos x="532" y="455"/>
                  </a:cxn>
                  <a:cxn ang="0">
                    <a:pos x="634" y="803"/>
                  </a:cxn>
                </a:cxnLst>
                <a:rect l="0" t="0" r="r" b="b"/>
                <a:pathLst>
                  <a:path w="1250" h="923">
                    <a:moveTo>
                      <a:pt x="1244" y="713"/>
                    </a:moveTo>
                    <a:lnTo>
                      <a:pt x="1214" y="683"/>
                    </a:lnTo>
                    <a:lnTo>
                      <a:pt x="1166" y="653"/>
                    </a:lnTo>
                    <a:lnTo>
                      <a:pt x="1166" y="653"/>
                    </a:lnTo>
                    <a:lnTo>
                      <a:pt x="1166" y="641"/>
                    </a:lnTo>
                    <a:lnTo>
                      <a:pt x="1172" y="617"/>
                    </a:lnTo>
                    <a:lnTo>
                      <a:pt x="1172" y="581"/>
                    </a:lnTo>
                    <a:lnTo>
                      <a:pt x="1172" y="545"/>
                    </a:lnTo>
                    <a:lnTo>
                      <a:pt x="1172" y="509"/>
                    </a:lnTo>
                    <a:lnTo>
                      <a:pt x="1166" y="473"/>
                    </a:lnTo>
                    <a:lnTo>
                      <a:pt x="1154" y="443"/>
                    </a:lnTo>
                    <a:lnTo>
                      <a:pt x="1148" y="431"/>
                    </a:lnTo>
                    <a:lnTo>
                      <a:pt x="1142" y="425"/>
                    </a:lnTo>
                    <a:lnTo>
                      <a:pt x="1142" y="408"/>
                    </a:lnTo>
                    <a:lnTo>
                      <a:pt x="1136" y="384"/>
                    </a:lnTo>
                    <a:lnTo>
                      <a:pt x="1130" y="354"/>
                    </a:lnTo>
                    <a:lnTo>
                      <a:pt x="1118" y="324"/>
                    </a:lnTo>
                    <a:lnTo>
                      <a:pt x="1106" y="300"/>
                    </a:lnTo>
                    <a:lnTo>
                      <a:pt x="1112" y="294"/>
                    </a:lnTo>
                    <a:lnTo>
                      <a:pt x="1112" y="288"/>
                    </a:lnTo>
                    <a:lnTo>
                      <a:pt x="1112" y="270"/>
                    </a:lnTo>
                    <a:lnTo>
                      <a:pt x="1106" y="252"/>
                    </a:lnTo>
                    <a:lnTo>
                      <a:pt x="1083" y="210"/>
                    </a:lnTo>
                    <a:lnTo>
                      <a:pt x="1059" y="180"/>
                    </a:lnTo>
                    <a:lnTo>
                      <a:pt x="1053" y="174"/>
                    </a:lnTo>
                    <a:lnTo>
                      <a:pt x="1047" y="168"/>
                    </a:lnTo>
                    <a:lnTo>
                      <a:pt x="1041" y="126"/>
                    </a:lnTo>
                    <a:lnTo>
                      <a:pt x="1017" y="114"/>
                    </a:lnTo>
                    <a:lnTo>
                      <a:pt x="987" y="90"/>
                    </a:lnTo>
                    <a:lnTo>
                      <a:pt x="981" y="96"/>
                    </a:lnTo>
                    <a:lnTo>
                      <a:pt x="981" y="102"/>
                    </a:lnTo>
                    <a:lnTo>
                      <a:pt x="975" y="120"/>
                    </a:lnTo>
                    <a:lnTo>
                      <a:pt x="975" y="108"/>
                    </a:lnTo>
                    <a:lnTo>
                      <a:pt x="969" y="90"/>
                    </a:lnTo>
                    <a:lnTo>
                      <a:pt x="963" y="72"/>
                    </a:lnTo>
                    <a:lnTo>
                      <a:pt x="963" y="66"/>
                    </a:lnTo>
                    <a:lnTo>
                      <a:pt x="933" y="42"/>
                    </a:lnTo>
                    <a:lnTo>
                      <a:pt x="921" y="36"/>
                    </a:lnTo>
                    <a:lnTo>
                      <a:pt x="915" y="30"/>
                    </a:lnTo>
                    <a:lnTo>
                      <a:pt x="891" y="18"/>
                    </a:lnTo>
                    <a:lnTo>
                      <a:pt x="885" y="18"/>
                    </a:lnTo>
                    <a:lnTo>
                      <a:pt x="867" y="18"/>
                    </a:lnTo>
                    <a:lnTo>
                      <a:pt x="855" y="18"/>
                    </a:lnTo>
                    <a:lnTo>
                      <a:pt x="849" y="18"/>
                    </a:lnTo>
                    <a:lnTo>
                      <a:pt x="819" y="6"/>
                    </a:lnTo>
                    <a:lnTo>
                      <a:pt x="796" y="0"/>
                    </a:lnTo>
                    <a:lnTo>
                      <a:pt x="772" y="6"/>
                    </a:lnTo>
                    <a:lnTo>
                      <a:pt x="754" y="18"/>
                    </a:lnTo>
                    <a:lnTo>
                      <a:pt x="730" y="18"/>
                    </a:lnTo>
                    <a:lnTo>
                      <a:pt x="712" y="24"/>
                    </a:lnTo>
                    <a:lnTo>
                      <a:pt x="700" y="30"/>
                    </a:lnTo>
                    <a:lnTo>
                      <a:pt x="700" y="30"/>
                    </a:lnTo>
                    <a:lnTo>
                      <a:pt x="694" y="30"/>
                    </a:lnTo>
                    <a:lnTo>
                      <a:pt x="688" y="30"/>
                    </a:lnTo>
                    <a:lnTo>
                      <a:pt x="664" y="42"/>
                    </a:lnTo>
                    <a:lnTo>
                      <a:pt x="628" y="60"/>
                    </a:lnTo>
                    <a:lnTo>
                      <a:pt x="586" y="90"/>
                    </a:lnTo>
                    <a:lnTo>
                      <a:pt x="574" y="108"/>
                    </a:lnTo>
                    <a:lnTo>
                      <a:pt x="562" y="120"/>
                    </a:lnTo>
                    <a:lnTo>
                      <a:pt x="568" y="120"/>
                    </a:lnTo>
                    <a:lnTo>
                      <a:pt x="568" y="114"/>
                    </a:lnTo>
                    <a:lnTo>
                      <a:pt x="550" y="150"/>
                    </a:lnTo>
                    <a:lnTo>
                      <a:pt x="538" y="192"/>
                    </a:lnTo>
                    <a:lnTo>
                      <a:pt x="532" y="216"/>
                    </a:lnTo>
                    <a:lnTo>
                      <a:pt x="532" y="228"/>
                    </a:lnTo>
                    <a:lnTo>
                      <a:pt x="532" y="228"/>
                    </a:lnTo>
                    <a:lnTo>
                      <a:pt x="527" y="246"/>
                    </a:lnTo>
                    <a:lnTo>
                      <a:pt x="521" y="276"/>
                    </a:lnTo>
                    <a:lnTo>
                      <a:pt x="515" y="312"/>
                    </a:lnTo>
                    <a:lnTo>
                      <a:pt x="509" y="348"/>
                    </a:lnTo>
                    <a:lnTo>
                      <a:pt x="473" y="390"/>
                    </a:lnTo>
                    <a:lnTo>
                      <a:pt x="473" y="396"/>
                    </a:lnTo>
                    <a:lnTo>
                      <a:pt x="467" y="402"/>
                    </a:lnTo>
                    <a:lnTo>
                      <a:pt x="449" y="437"/>
                    </a:lnTo>
                    <a:lnTo>
                      <a:pt x="431" y="479"/>
                    </a:lnTo>
                    <a:lnTo>
                      <a:pt x="419" y="521"/>
                    </a:lnTo>
                    <a:lnTo>
                      <a:pt x="413" y="527"/>
                    </a:lnTo>
                    <a:lnTo>
                      <a:pt x="413" y="533"/>
                    </a:lnTo>
                    <a:lnTo>
                      <a:pt x="413" y="539"/>
                    </a:lnTo>
                    <a:lnTo>
                      <a:pt x="413" y="539"/>
                    </a:lnTo>
                    <a:lnTo>
                      <a:pt x="413" y="539"/>
                    </a:lnTo>
                    <a:lnTo>
                      <a:pt x="413" y="539"/>
                    </a:lnTo>
                    <a:lnTo>
                      <a:pt x="413" y="539"/>
                    </a:lnTo>
                    <a:lnTo>
                      <a:pt x="413" y="539"/>
                    </a:lnTo>
                    <a:lnTo>
                      <a:pt x="353" y="599"/>
                    </a:lnTo>
                    <a:lnTo>
                      <a:pt x="347" y="599"/>
                    </a:lnTo>
                    <a:lnTo>
                      <a:pt x="341" y="599"/>
                    </a:lnTo>
                    <a:lnTo>
                      <a:pt x="335" y="611"/>
                    </a:lnTo>
                    <a:lnTo>
                      <a:pt x="311" y="629"/>
                    </a:lnTo>
                    <a:lnTo>
                      <a:pt x="305" y="629"/>
                    </a:lnTo>
                    <a:lnTo>
                      <a:pt x="299" y="629"/>
                    </a:lnTo>
                    <a:lnTo>
                      <a:pt x="299" y="635"/>
                    </a:lnTo>
                    <a:lnTo>
                      <a:pt x="293" y="635"/>
                    </a:lnTo>
                    <a:lnTo>
                      <a:pt x="293" y="635"/>
                    </a:lnTo>
                    <a:lnTo>
                      <a:pt x="293" y="635"/>
                    </a:lnTo>
                    <a:lnTo>
                      <a:pt x="293" y="635"/>
                    </a:lnTo>
                    <a:lnTo>
                      <a:pt x="257" y="659"/>
                    </a:lnTo>
                    <a:lnTo>
                      <a:pt x="257" y="665"/>
                    </a:lnTo>
                    <a:lnTo>
                      <a:pt x="257" y="665"/>
                    </a:lnTo>
                    <a:lnTo>
                      <a:pt x="257" y="677"/>
                    </a:lnTo>
                    <a:lnTo>
                      <a:pt x="257" y="701"/>
                    </a:lnTo>
                    <a:lnTo>
                      <a:pt x="257" y="719"/>
                    </a:lnTo>
                    <a:lnTo>
                      <a:pt x="257" y="731"/>
                    </a:lnTo>
                    <a:lnTo>
                      <a:pt x="216" y="725"/>
                    </a:lnTo>
                    <a:lnTo>
                      <a:pt x="150" y="797"/>
                    </a:lnTo>
                    <a:lnTo>
                      <a:pt x="150" y="827"/>
                    </a:lnTo>
                    <a:lnTo>
                      <a:pt x="174" y="827"/>
                    </a:lnTo>
                    <a:lnTo>
                      <a:pt x="114" y="845"/>
                    </a:lnTo>
                    <a:lnTo>
                      <a:pt x="108" y="851"/>
                    </a:lnTo>
                    <a:lnTo>
                      <a:pt x="54" y="839"/>
                    </a:lnTo>
                    <a:lnTo>
                      <a:pt x="0" y="857"/>
                    </a:lnTo>
                    <a:lnTo>
                      <a:pt x="0" y="875"/>
                    </a:lnTo>
                    <a:lnTo>
                      <a:pt x="102" y="893"/>
                    </a:lnTo>
                    <a:lnTo>
                      <a:pt x="96" y="893"/>
                    </a:lnTo>
                    <a:lnTo>
                      <a:pt x="156" y="905"/>
                    </a:lnTo>
                    <a:lnTo>
                      <a:pt x="168" y="899"/>
                    </a:lnTo>
                    <a:lnTo>
                      <a:pt x="311" y="923"/>
                    </a:lnTo>
                    <a:lnTo>
                      <a:pt x="365" y="911"/>
                    </a:lnTo>
                    <a:lnTo>
                      <a:pt x="371" y="887"/>
                    </a:lnTo>
                    <a:lnTo>
                      <a:pt x="240" y="869"/>
                    </a:lnTo>
                    <a:lnTo>
                      <a:pt x="240" y="863"/>
                    </a:lnTo>
                    <a:lnTo>
                      <a:pt x="497" y="791"/>
                    </a:lnTo>
                    <a:lnTo>
                      <a:pt x="503" y="809"/>
                    </a:lnTo>
                    <a:lnTo>
                      <a:pt x="640" y="827"/>
                    </a:lnTo>
                    <a:lnTo>
                      <a:pt x="640" y="827"/>
                    </a:lnTo>
                    <a:lnTo>
                      <a:pt x="700" y="725"/>
                    </a:lnTo>
                    <a:lnTo>
                      <a:pt x="700" y="725"/>
                    </a:lnTo>
                    <a:lnTo>
                      <a:pt x="700" y="725"/>
                    </a:lnTo>
                    <a:lnTo>
                      <a:pt x="700" y="725"/>
                    </a:lnTo>
                    <a:lnTo>
                      <a:pt x="700" y="725"/>
                    </a:lnTo>
                    <a:lnTo>
                      <a:pt x="658" y="719"/>
                    </a:lnTo>
                    <a:lnTo>
                      <a:pt x="664" y="653"/>
                    </a:lnTo>
                    <a:lnTo>
                      <a:pt x="664" y="653"/>
                    </a:lnTo>
                    <a:lnTo>
                      <a:pt x="670" y="623"/>
                    </a:lnTo>
                    <a:lnTo>
                      <a:pt x="694" y="611"/>
                    </a:lnTo>
                    <a:lnTo>
                      <a:pt x="694" y="605"/>
                    </a:lnTo>
                    <a:lnTo>
                      <a:pt x="694" y="605"/>
                    </a:lnTo>
                    <a:lnTo>
                      <a:pt x="718" y="587"/>
                    </a:lnTo>
                    <a:lnTo>
                      <a:pt x="748" y="569"/>
                    </a:lnTo>
                    <a:lnTo>
                      <a:pt x="778" y="551"/>
                    </a:lnTo>
                    <a:lnTo>
                      <a:pt x="796" y="533"/>
                    </a:lnTo>
                    <a:lnTo>
                      <a:pt x="819" y="515"/>
                    </a:lnTo>
                    <a:lnTo>
                      <a:pt x="843" y="497"/>
                    </a:lnTo>
                    <a:lnTo>
                      <a:pt x="867" y="467"/>
                    </a:lnTo>
                    <a:lnTo>
                      <a:pt x="879" y="449"/>
                    </a:lnTo>
                    <a:lnTo>
                      <a:pt x="879" y="443"/>
                    </a:lnTo>
                    <a:lnTo>
                      <a:pt x="885" y="443"/>
                    </a:lnTo>
                    <a:lnTo>
                      <a:pt x="891" y="431"/>
                    </a:lnTo>
                    <a:lnTo>
                      <a:pt x="903" y="425"/>
                    </a:lnTo>
                    <a:lnTo>
                      <a:pt x="909" y="414"/>
                    </a:lnTo>
                    <a:lnTo>
                      <a:pt x="909" y="390"/>
                    </a:lnTo>
                    <a:lnTo>
                      <a:pt x="903" y="360"/>
                    </a:lnTo>
                    <a:lnTo>
                      <a:pt x="927" y="348"/>
                    </a:lnTo>
                    <a:lnTo>
                      <a:pt x="951" y="330"/>
                    </a:lnTo>
                    <a:lnTo>
                      <a:pt x="975" y="318"/>
                    </a:lnTo>
                    <a:lnTo>
                      <a:pt x="993" y="300"/>
                    </a:lnTo>
                    <a:lnTo>
                      <a:pt x="999" y="306"/>
                    </a:lnTo>
                    <a:lnTo>
                      <a:pt x="1011" y="306"/>
                    </a:lnTo>
                    <a:lnTo>
                      <a:pt x="1023" y="336"/>
                    </a:lnTo>
                    <a:lnTo>
                      <a:pt x="1023" y="336"/>
                    </a:lnTo>
                    <a:lnTo>
                      <a:pt x="1071" y="449"/>
                    </a:lnTo>
                    <a:lnTo>
                      <a:pt x="1071" y="467"/>
                    </a:lnTo>
                    <a:lnTo>
                      <a:pt x="1077" y="497"/>
                    </a:lnTo>
                    <a:lnTo>
                      <a:pt x="1101" y="563"/>
                    </a:lnTo>
                    <a:lnTo>
                      <a:pt x="1118" y="617"/>
                    </a:lnTo>
                    <a:lnTo>
                      <a:pt x="1124" y="641"/>
                    </a:lnTo>
                    <a:lnTo>
                      <a:pt x="1124" y="653"/>
                    </a:lnTo>
                    <a:lnTo>
                      <a:pt x="1118" y="659"/>
                    </a:lnTo>
                    <a:lnTo>
                      <a:pt x="1112" y="671"/>
                    </a:lnTo>
                    <a:lnTo>
                      <a:pt x="1112" y="689"/>
                    </a:lnTo>
                    <a:lnTo>
                      <a:pt x="1118" y="701"/>
                    </a:lnTo>
                    <a:lnTo>
                      <a:pt x="1124" y="719"/>
                    </a:lnTo>
                    <a:lnTo>
                      <a:pt x="1130" y="737"/>
                    </a:lnTo>
                    <a:lnTo>
                      <a:pt x="1136" y="749"/>
                    </a:lnTo>
                    <a:lnTo>
                      <a:pt x="1148" y="749"/>
                    </a:lnTo>
                    <a:lnTo>
                      <a:pt x="1154" y="743"/>
                    </a:lnTo>
                    <a:lnTo>
                      <a:pt x="1154" y="725"/>
                    </a:lnTo>
                    <a:lnTo>
                      <a:pt x="1148" y="707"/>
                    </a:lnTo>
                    <a:lnTo>
                      <a:pt x="1148" y="701"/>
                    </a:lnTo>
                    <a:lnTo>
                      <a:pt x="1202" y="713"/>
                    </a:lnTo>
                    <a:lnTo>
                      <a:pt x="1208" y="719"/>
                    </a:lnTo>
                    <a:lnTo>
                      <a:pt x="1214" y="737"/>
                    </a:lnTo>
                    <a:lnTo>
                      <a:pt x="1220" y="749"/>
                    </a:lnTo>
                    <a:lnTo>
                      <a:pt x="1232" y="755"/>
                    </a:lnTo>
                    <a:lnTo>
                      <a:pt x="1238" y="749"/>
                    </a:lnTo>
                    <a:lnTo>
                      <a:pt x="1232" y="737"/>
                    </a:lnTo>
                    <a:lnTo>
                      <a:pt x="1238" y="749"/>
                    </a:lnTo>
                    <a:lnTo>
                      <a:pt x="1244" y="755"/>
                    </a:lnTo>
                    <a:lnTo>
                      <a:pt x="1250" y="749"/>
                    </a:lnTo>
                    <a:lnTo>
                      <a:pt x="1250" y="743"/>
                    </a:lnTo>
                    <a:lnTo>
                      <a:pt x="1250" y="731"/>
                    </a:lnTo>
                    <a:lnTo>
                      <a:pt x="1244" y="719"/>
                    </a:lnTo>
                    <a:lnTo>
                      <a:pt x="1244" y="713"/>
                    </a:lnTo>
                    <a:lnTo>
                      <a:pt x="1244" y="713"/>
                    </a:lnTo>
                    <a:close/>
                    <a:moveTo>
                      <a:pt x="694" y="264"/>
                    </a:moveTo>
                    <a:lnTo>
                      <a:pt x="700" y="276"/>
                    </a:lnTo>
                    <a:lnTo>
                      <a:pt x="712" y="288"/>
                    </a:lnTo>
                    <a:lnTo>
                      <a:pt x="742" y="330"/>
                    </a:lnTo>
                    <a:lnTo>
                      <a:pt x="778" y="360"/>
                    </a:lnTo>
                    <a:lnTo>
                      <a:pt x="784" y="372"/>
                    </a:lnTo>
                    <a:lnTo>
                      <a:pt x="790" y="378"/>
                    </a:lnTo>
                    <a:lnTo>
                      <a:pt x="796" y="384"/>
                    </a:lnTo>
                    <a:lnTo>
                      <a:pt x="796" y="384"/>
                    </a:lnTo>
                    <a:lnTo>
                      <a:pt x="790" y="431"/>
                    </a:lnTo>
                    <a:lnTo>
                      <a:pt x="766" y="443"/>
                    </a:lnTo>
                    <a:lnTo>
                      <a:pt x="748" y="461"/>
                    </a:lnTo>
                    <a:lnTo>
                      <a:pt x="724" y="485"/>
                    </a:lnTo>
                    <a:lnTo>
                      <a:pt x="712" y="503"/>
                    </a:lnTo>
                    <a:lnTo>
                      <a:pt x="712" y="509"/>
                    </a:lnTo>
                    <a:lnTo>
                      <a:pt x="706" y="515"/>
                    </a:lnTo>
                    <a:lnTo>
                      <a:pt x="688" y="533"/>
                    </a:lnTo>
                    <a:lnTo>
                      <a:pt x="670" y="551"/>
                    </a:lnTo>
                    <a:lnTo>
                      <a:pt x="658" y="563"/>
                    </a:lnTo>
                    <a:lnTo>
                      <a:pt x="658" y="569"/>
                    </a:lnTo>
                    <a:lnTo>
                      <a:pt x="658" y="569"/>
                    </a:lnTo>
                    <a:lnTo>
                      <a:pt x="658" y="569"/>
                    </a:lnTo>
                    <a:lnTo>
                      <a:pt x="652" y="569"/>
                    </a:lnTo>
                    <a:lnTo>
                      <a:pt x="652" y="575"/>
                    </a:lnTo>
                    <a:lnTo>
                      <a:pt x="640" y="581"/>
                    </a:lnTo>
                    <a:lnTo>
                      <a:pt x="616" y="593"/>
                    </a:lnTo>
                    <a:lnTo>
                      <a:pt x="604" y="599"/>
                    </a:lnTo>
                    <a:lnTo>
                      <a:pt x="592" y="605"/>
                    </a:lnTo>
                    <a:lnTo>
                      <a:pt x="592" y="605"/>
                    </a:lnTo>
                    <a:lnTo>
                      <a:pt x="586" y="611"/>
                    </a:lnTo>
                    <a:lnTo>
                      <a:pt x="574" y="617"/>
                    </a:lnTo>
                    <a:lnTo>
                      <a:pt x="562" y="629"/>
                    </a:lnTo>
                    <a:lnTo>
                      <a:pt x="550" y="635"/>
                    </a:lnTo>
                    <a:lnTo>
                      <a:pt x="550" y="653"/>
                    </a:lnTo>
                    <a:lnTo>
                      <a:pt x="556" y="677"/>
                    </a:lnTo>
                    <a:lnTo>
                      <a:pt x="562" y="707"/>
                    </a:lnTo>
                    <a:lnTo>
                      <a:pt x="538" y="737"/>
                    </a:lnTo>
                    <a:lnTo>
                      <a:pt x="377" y="785"/>
                    </a:lnTo>
                    <a:lnTo>
                      <a:pt x="365" y="761"/>
                    </a:lnTo>
                    <a:lnTo>
                      <a:pt x="359" y="755"/>
                    </a:lnTo>
                    <a:lnTo>
                      <a:pt x="353" y="755"/>
                    </a:lnTo>
                    <a:lnTo>
                      <a:pt x="359" y="683"/>
                    </a:lnTo>
                    <a:lnTo>
                      <a:pt x="365" y="671"/>
                    </a:lnTo>
                    <a:lnTo>
                      <a:pt x="371" y="665"/>
                    </a:lnTo>
                    <a:lnTo>
                      <a:pt x="389" y="641"/>
                    </a:lnTo>
                    <a:lnTo>
                      <a:pt x="389" y="641"/>
                    </a:lnTo>
                    <a:lnTo>
                      <a:pt x="413" y="629"/>
                    </a:lnTo>
                    <a:lnTo>
                      <a:pt x="431" y="611"/>
                    </a:lnTo>
                    <a:lnTo>
                      <a:pt x="419" y="623"/>
                    </a:lnTo>
                    <a:lnTo>
                      <a:pt x="419" y="629"/>
                    </a:lnTo>
                    <a:lnTo>
                      <a:pt x="425" y="647"/>
                    </a:lnTo>
                    <a:lnTo>
                      <a:pt x="425" y="659"/>
                    </a:lnTo>
                    <a:lnTo>
                      <a:pt x="431" y="665"/>
                    </a:lnTo>
                    <a:lnTo>
                      <a:pt x="437" y="659"/>
                    </a:lnTo>
                    <a:lnTo>
                      <a:pt x="443" y="635"/>
                    </a:lnTo>
                    <a:lnTo>
                      <a:pt x="443" y="617"/>
                    </a:lnTo>
                    <a:lnTo>
                      <a:pt x="443" y="605"/>
                    </a:lnTo>
                    <a:lnTo>
                      <a:pt x="491" y="575"/>
                    </a:lnTo>
                    <a:lnTo>
                      <a:pt x="527" y="545"/>
                    </a:lnTo>
                    <a:lnTo>
                      <a:pt x="550" y="527"/>
                    </a:lnTo>
                    <a:lnTo>
                      <a:pt x="568" y="515"/>
                    </a:lnTo>
                    <a:lnTo>
                      <a:pt x="586" y="503"/>
                    </a:lnTo>
                    <a:lnTo>
                      <a:pt x="598" y="497"/>
                    </a:lnTo>
                    <a:lnTo>
                      <a:pt x="610" y="485"/>
                    </a:lnTo>
                    <a:lnTo>
                      <a:pt x="616" y="479"/>
                    </a:lnTo>
                    <a:lnTo>
                      <a:pt x="616" y="473"/>
                    </a:lnTo>
                    <a:lnTo>
                      <a:pt x="628" y="455"/>
                    </a:lnTo>
                    <a:lnTo>
                      <a:pt x="634" y="431"/>
                    </a:lnTo>
                    <a:lnTo>
                      <a:pt x="640" y="408"/>
                    </a:lnTo>
                    <a:lnTo>
                      <a:pt x="640" y="402"/>
                    </a:lnTo>
                    <a:lnTo>
                      <a:pt x="640" y="396"/>
                    </a:lnTo>
                    <a:lnTo>
                      <a:pt x="628" y="396"/>
                    </a:lnTo>
                    <a:lnTo>
                      <a:pt x="634" y="396"/>
                    </a:lnTo>
                    <a:lnTo>
                      <a:pt x="634" y="396"/>
                    </a:lnTo>
                    <a:lnTo>
                      <a:pt x="634" y="390"/>
                    </a:lnTo>
                    <a:lnTo>
                      <a:pt x="640" y="378"/>
                    </a:lnTo>
                    <a:lnTo>
                      <a:pt x="652" y="336"/>
                    </a:lnTo>
                    <a:lnTo>
                      <a:pt x="664" y="300"/>
                    </a:lnTo>
                    <a:lnTo>
                      <a:pt x="664" y="282"/>
                    </a:lnTo>
                    <a:lnTo>
                      <a:pt x="670" y="276"/>
                    </a:lnTo>
                    <a:lnTo>
                      <a:pt x="664" y="270"/>
                    </a:lnTo>
                    <a:lnTo>
                      <a:pt x="658" y="258"/>
                    </a:lnTo>
                    <a:lnTo>
                      <a:pt x="646" y="246"/>
                    </a:lnTo>
                    <a:lnTo>
                      <a:pt x="640" y="240"/>
                    </a:lnTo>
                    <a:lnTo>
                      <a:pt x="676" y="258"/>
                    </a:lnTo>
                    <a:lnTo>
                      <a:pt x="682" y="192"/>
                    </a:lnTo>
                    <a:lnTo>
                      <a:pt x="682" y="198"/>
                    </a:lnTo>
                    <a:lnTo>
                      <a:pt x="682" y="222"/>
                    </a:lnTo>
                    <a:lnTo>
                      <a:pt x="688" y="246"/>
                    </a:lnTo>
                    <a:lnTo>
                      <a:pt x="694" y="264"/>
                    </a:lnTo>
                    <a:lnTo>
                      <a:pt x="694" y="264"/>
                    </a:lnTo>
                    <a:close/>
                    <a:moveTo>
                      <a:pt x="532" y="455"/>
                    </a:moveTo>
                    <a:lnTo>
                      <a:pt x="527" y="461"/>
                    </a:lnTo>
                    <a:lnTo>
                      <a:pt x="532" y="449"/>
                    </a:lnTo>
                    <a:lnTo>
                      <a:pt x="532" y="455"/>
                    </a:lnTo>
                    <a:lnTo>
                      <a:pt x="532" y="455"/>
                    </a:lnTo>
                    <a:close/>
                    <a:moveTo>
                      <a:pt x="634" y="803"/>
                    </a:moveTo>
                    <a:lnTo>
                      <a:pt x="634" y="803"/>
                    </a:lnTo>
                    <a:lnTo>
                      <a:pt x="634" y="803"/>
                    </a:lnTo>
                    <a:lnTo>
                      <a:pt x="634" y="803"/>
                    </a:lnTo>
                    <a:lnTo>
                      <a:pt x="634" y="803"/>
                    </a:lnTo>
                    <a:close/>
                  </a:path>
                </a:pathLst>
              </a:custGeom>
              <a:solidFill>
                <a:schemeClr val="bg2"/>
              </a:solidFill>
              <a:ln w="9525">
                <a:noFill/>
                <a:round/>
                <a:headEnd/>
                <a:tailEnd/>
              </a:ln>
            </p:spPr>
            <p:txBody>
              <a:bodyPr/>
              <a:lstStyle/>
              <a:p>
                <a:pPr>
                  <a:defRPr/>
                </a:pPr>
                <a:endParaRPr lang="en-US"/>
              </a:p>
            </p:txBody>
          </p:sp>
          <p:sp>
            <p:nvSpPr>
              <p:cNvPr id="101395" name="Freeform 19"/>
              <p:cNvSpPr>
                <a:spLocks/>
              </p:cNvSpPr>
              <p:nvPr/>
            </p:nvSpPr>
            <p:spPr bwMode="hidden">
              <a:xfrm>
                <a:off x="684" y="2709"/>
                <a:ext cx="47" cy="78"/>
              </a:xfrm>
              <a:custGeom>
                <a:avLst/>
                <a:gdLst/>
                <a:ahLst/>
                <a:cxnLst>
                  <a:cxn ang="0">
                    <a:pos x="12" y="72"/>
                  </a:cxn>
                  <a:cxn ang="0">
                    <a:pos x="18" y="60"/>
                  </a:cxn>
                  <a:cxn ang="0">
                    <a:pos x="24" y="54"/>
                  </a:cxn>
                  <a:cxn ang="0">
                    <a:pos x="47" y="0"/>
                  </a:cxn>
                  <a:cxn ang="0">
                    <a:pos x="0" y="78"/>
                  </a:cxn>
                  <a:cxn ang="0">
                    <a:pos x="12" y="72"/>
                  </a:cxn>
                  <a:cxn ang="0">
                    <a:pos x="12" y="72"/>
                  </a:cxn>
                </a:cxnLst>
                <a:rect l="0" t="0" r="r" b="b"/>
                <a:pathLst>
                  <a:path w="47" h="78">
                    <a:moveTo>
                      <a:pt x="12" y="72"/>
                    </a:moveTo>
                    <a:lnTo>
                      <a:pt x="18" y="60"/>
                    </a:lnTo>
                    <a:lnTo>
                      <a:pt x="24" y="54"/>
                    </a:lnTo>
                    <a:lnTo>
                      <a:pt x="47" y="0"/>
                    </a:lnTo>
                    <a:lnTo>
                      <a:pt x="0" y="78"/>
                    </a:lnTo>
                    <a:lnTo>
                      <a:pt x="12" y="72"/>
                    </a:lnTo>
                    <a:lnTo>
                      <a:pt x="12" y="72"/>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6" name="Freeform 20"/>
              <p:cNvSpPr>
                <a:spLocks/>
              </p:cNvSpPr>
              <p:nvPr/>
            </p:nvSpPr>
            <p:spPr bwMode="hidden">
              <a:xfrm>
                <a:off x="1284" y="2572"/>
                <a:ext cx="149" cy="419"/>
              </a:xfrm>
              <a:custGeom>
                <a:avLst/>
                <a:gdLst/>
                <a:ahLst/>
                <a:cxnLst>
                  <a:cxn ang="0">
                    <a:pos x="29" y="96"/>
                  </a:cxn>
                  <a:cxn ang="0">
                    <a:pos x="41" y="126"/>
                  </a:cxn>
                  <a:cxn ang="0">
                    <a:pos x="29" y="161"/>
                  </a:cxn>
                  <a:cxn ang="0">
                    <a:pos x="47" y="149"/>
                  </a:cxn>
                  <a:cxn ang="0">
                    <a:pos x="53" y="347"/>
                  </a:cxn>
                  <a:cxn ang="0">
                    <a:pos x="65" y="371"/>
                  </a:cxn>
                  <a:cxn ang="0">
                    <a:pos x="65" y="377"/>
                  </a:cxn>
                  <a:cxn ang="0">
                    <a:pos x="65" y="389"/>
                  </a:cxn>
                  <a:cxn ang="0">
                    <a:pos x="77" y="395"/>
                  </a:cxn>
                  <a:cxn ang="0">
                    <a:pos x="101" y="407"/>
                  </a:cxn>
                  <a:cxn ang="0">
                    <a:pos x="125" y="413"/>
                  </a:cxn>
                  <a:cxn ang="0">
                    <a:pos x="149" y="419"/>
                  </a:cxn>
                  <a:cxn ang="0">
                    <a:pos x="125" y="395"/>
                  </a:cxn>
                  <a:cxn ang="0">
                    <a:pos x="77" y="365"/>
                  </a:cxn>
                  <a:cxn ang="0">
                    <a:pos x="77" y="365"/>
                  </a:cxn>
                  <a:cxn ang="0">
                    <a:pos x="77" y="353"/>
                  </a:cxn>
                  <a:cxn ang="0">
                    <a:pos x="83" y="329"/>
                  </a:cxn>
                  <a:cxn ang="0">
                    <a:pos x="83" y="293"/>
                  </a:cxn>
                  <a:cxn ang="0">
                    <a:pos x="83" y="257"/>
                  </a:cxn>
                  <a:cxn ang="0">
                    <a:pos x="83" y="221"/>
                  </a:cxn>
                  <a:cxn ang="0">
                    <a:pos x="77" y="185"/>
                  </a:cxn>
                  <a:cxn ang="0">
                    <a:pos x="65" y="155"/>
                  </a:cxn>
                  <a:cxn ang="0">
                    <a:pos x="59" y="143"/>
                  </a:cxn>
                  <a:cxn ang="0">
                    <a:pos x="53" y="137"/>
                  </a:cxn>
                  <a:cxn ang="0">
                    <a:pos x="53" y="120"/>
                  </a:cxn>
                  <a:cxn ang="0">
                    <a:pos x="53" y="108"/>
                  </a:cxn>
                  <a:cxn ang="0">
                    <a:pos x="47" y="90"/>
                  </a:cxn>
                  <a:cxn ang="0">
                    <a:pos x="35" y="54"/>
                  </a:cxn>
                  <a:cxn ang="0">
                    <a:pos x="23" y="18"/>
                  </a:cxn>
                  <a:cxn ang="0">
                    <a:pos x="17" y="6"/>
                  </a:cxn>
                  <a:cxn ang="0">
                    <a:pos x="17" y="0"/>
                  </a:cxn>
                  <a:cxn ang="0">
                    <a:pos x="0" y="6"/>
                  </a:cxn>
                  <a:cxn ang="0">
                    <a:pos x="6" y="114"/>
                  </a:cxn>
                  <a:cxn ang="0">
                    <a:pos x="29" y="96"/>
                  </a:cxn>
                  <a:cxn ang="0">
                    <a:pos x="29" y="96"/>
                  </a:cxn>
                </a:cxnLst>
                <a:rect l="0" t="0" r="r" b="b"/>
                <a:pathLst>
                  <a:path w="149" h="419">
                    <a:moveTo>
                      <a:pt x="29" y="96"/>
                    </a:moveTo>
                    <a:lnTo>
                      <a:pt x="41" y="126"/>
                    </a:lnTo>
                    <a:lnTo>
                      <a:pt x="29" y="161"/>
                    </a:lnTo>
                    <a:lnTo>
                      <a:pt x="47" y="149"/>
                    </a:lnTo>
                    <a:lnTo>
                      <a:pt x="53" y="347"/>
                    </a:lnTo>
                    <a:lnTo>
                      <a:pt x="65" y="371"/>
                    </a:lnTo>
                    <a:lnTo>
                      <a:pt x="65" y="377"/>
                    </a:lnTo>
                    <a:lnTo>
                      <a:pt x="65" y="389"/>
                    </a:lnTo>
                    <a:lnTo>
                      <a:pt x="77" y="395"/>
                    </a:lnTo>
                    <a:lnTo>
                      <a:pt x="101" y="407"/>
                    </a:lnTo>
                    <a:lnTo>
                      <a:pt x="125" y="413"/>
                    </a:lnTo>
                    <a:lnTo>
                      <a:pt x="149" y="419"/>
                    </a:lnTo>
                    <a:lnTo>
                      <a:pt x="125" y="395"/>
                    </a:lnTo>
                    <a:lnTo>
                      <a:pt x="77" y="365"/>
                    </a:lnTo>
                    <a:lnTo>
                      <a:pt x="77" y="365"/>
                    </a:lnTo>
                    <a:lnTo>
                      <a:pt x="77" y="353"/>
                    </a:lnTo>
                    <a:lnTo>
                      <a:pt x="83" y="329"/>
                    </a:lnTo>
                    <a:lnTo>
                      <a:pt x="83" y="293"/>
                    </a:lnTo>
                    <a:lnTo>
                      <a:pt x="83" y="257"/>
                    </a:lnTo>
                    <a:lnTo>
                      <a:pt x="83" y="221"/>
                    </a:lnTo>
                    <a:lnTo>
                      <a:pt x="77" y="185"/>
                    </a:lnTo>
                    <a:lnTo>
                      <a:pt x="65" y="155"/>
                    </a:lnTo>
                    <a:lnTo>
                      <a:pt x="59" y="143"/>
                    </a:lnTo>
                    <a:lnTo>
                      <a:pt x="53" y="137"/>
                    </a:lnTo>
                    <a:lnTo>
                      <a:pt x="53" y="120"/>
                    </a:lnTo>
                    <a:lnTo>
                      <a:pt x="53" y="108"/>
                    </a:lnTo>
                    <a:lnTo>
                      <a:pt x="47" y="90"/>
                    </a:lnTo>
                    <a:lnTo>
                      <a:pt x="35" y="54"/>
                    </a:lnTo>
                    <a:lnTo>
                      <a:pt x="23" y="18"/>
                    </a:lnTo>
                    <a:lnTo>
                      <a:pt x="17" y="6"/>
                    </a:lnTo>
                    <a:lnTo>
                      <a:pt x="17" y="0"/>
                    </a:lnTo>
                    <a:lnTo>
                      <a:pt x="0" y="6"/>
                    </a:lnTo>
                    <a:lnTo>
                      <a:pt x="6" y="114"/>
                    </a:lnTo>
                    <a:lnTo>
                      <a:pt x="29" y="96"/>
                    </a:lnTo>
                    <a:lnTo>
                      <a:pt x="29" y="9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7" name="Freeform 21"/>
              <p:cNvSpPr>
                <a:spLocks/>
              </p:cNvSpPr>
              <p:nvPr/>
            </p:nvSpPr>
            <p:spPr bwMode="hidden">
              <a:xfrm>
                <a:off x="1140" y="2434"/>
                <a:ext cx="167" cy="138"/>
              </a:xfrm>
              <a:custGeom>
                <a:avLst/>
                <a:gdLst/>
                <a:ahLst/>
                <a:cxnLst>
                  <a:cxn ang="0">
                    <a:pos x="102" y="18"/>
                  </a:cxn>
                  <a:cxn ang="0">
                    <a:pos x="96" y="12"/>
                  </a:cxn>
                  <a:cxn ang="0">
                    <a:pos x="90" y="0"/>
                  </a:cxn>
                  <a:cxn ang="0">
                    <a:pos x="78" y="0"/>
                  </a:cxn>
                  <a:cxn ang="0">
                    <a:pos x="66" y="0"/>
                  </a:cxn>
                  <a:cxn ang="0">
                    <a:pos x="60" y="0"/>
                  </a:cxn>
                  <a:cxn ang="0">
                    <a:pos x="48" y="6"/>
                  </a:cxn>
                  <a:cxn ang="0">
                    <a:pos x="36" y="12"/>
                  </a:cxn>
                  <a:cxn ang="0">
                    <a:pos x="30" y="12"/>
                  </a:cxn>
                  <a:cxn ang="0">
                    <a:pos x="24" y="24"/>
                  </a:cxn>
                  <a:cxn ang="0">
                    <a:pos x="18" y="42"/>
                  </a:cxn>
                  <a:cxn ang="0">
                    <a:pos x="6" y="66"/>
                  </a:cxn>
                  <a:cxn ang="0">
                    <a:pos x="0" y="72"/>
                  </a:cxn>
                  <a:cxn ang="0">
                    <a:pos x="42" y="30"/>
                  </a:cxn>
                  <a:cxn ang="0">
                    <a:pos x="30" y="66"/>
                  </a:cxn>
                  <a:cxn ang="0">
                    <a:pos x="96" y="36"/>
                  </a:cxn>
                  <a:cxn ang="0">
                    <a:pos x="120" y="78"/>
                  </a:cxn>
                  <a:cxn ang="0">
                    <a:pos x="120" y="54"/>
                  </a:cxn>
                  <a:cxn ang="0">
                    <a:pos x="167" y="138"/>
                  </a:cxn>
                  <a:cxn ang="0">
                    <a:pos x="167" y="120"/>
                  </a:cxn>
                  <a:cxn ang="0">
                    <a:pos x="161" y="102"/>
                  </a:cxn>
                  <a:cxn ang="0">
                    <a:pos x="138" y="60"/>
                  </a:cxn>
                  <a:cxn ang="0">
                    <a:pos x="114" y="30"/>
                  </a:cxn>
                  <a:cxn ang="0">
                    <a:pos x="108" y="24"/>
                  </a:cxn>
                  <a:cxn ang="0">
                    <a:pos x="102" y="18"/>
                  </a:cxn>
                  <a:cxn ang="0">
                    <a:pos x="102" y="18"/>
                  </a:cxn>
                </a:cxnLst>
                <a:rect l="0" t="0" r="r" b="b"/>
                <a:pathLst>
                  <a:path w="167" h="138">
                    <a:moveTo>
                      <a:pt x="102" y="18"/>
                    </a:moveTo>
                    <a:lnTo>
                      <a:pt x="96" y="12"/>
                    </a:lnTo>
                    <a:lnTo>
                      <a:pt x="90" y="0"/>
                    </a:lnTo>
                    <a:lnTo>
                      <a:pt x="78" y="0"/>
                    </a:lnTo>
                    <a:lnTo>
                      <a:pt x="66" y="0"/>
                    </a:lnTo>
                    <a:lnTo>
                      <a:pt x="60" y="0"/>
                    </a:lnTo>
                    <a:lnTo>
                      <a:pt x="48" y="6"/>
                    </a:lnTo>
                    <a:lnTo>
                      <a:pt x="36" y="12"/>
                    </a:lnTo>
                    <a:lnTo>
                      <a:pt x="30" y="12"/>
                    </a:lnTo>
                    <a:lnTo>
                      <a:pt x="24" y="24"/>
                    </a:lnTo>
                    <a:lnTo>
                      <a:pt x="18" y="42"/>
                    </a:lnTo>
                    <a:lnTo>
                      <a:pt x="6" y="66"/>
                    </a:lnTo>
                    <a:lnTo>
                      <a:pt x="0" y="72"/>
                    </a:lnTo>
                    <a:lnTo>
                      <a:pt x="42" y="30"/>
                    </a:lnTo>
                    <a:lnTo>
                      <a:pt x="30" y="66"/>
                    </a:lnTo>
                    <a:lnTo>
                      <a:pt x="96" y="36"/>
                    </a:lnTo>
                    <a:lnTo>
                      <a:pt x="120" y="78"/>
                    </a:lnTo>
                    <a:lnTo>
                      <a:pt x="120" y="54"/>
                    </a:lnTo>
                    <a:lnTo>
                      <a:pt x="167" y="138"/>
                    </a:lnTo>
                    <a:lnTo>
                      <a:pt x="167" y="120"/>
                    </a:lnTo>
                    <a:lnTo>
                      <a:pt x="161" y="102"/>
                    </a:lnTo>
                    <a:lnTo>
                      <a:pt x="138" y="60"/>
                    </a:lnTo>
                    <a:lnTo>
                      <a:pt x="114" y="30"/>
                    </a:lnTo>
                    <a:lnTo>
                      <a:pt x="108" y="24"/>
                    </a:lnTo>
                    <a:lnTo>
                      <a:pt x="102" y="18"/>
                    </a:lnTo>
                    <a:lnTo>
                      <a:pt x="102" y="18"/>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8" name="Freeform 22"/>
              <p:cNvSpPr>
                <a:spLocks/>
              </p:cNvSpPr>
              <p:nvPr/>
            </p:nvSpPr>
            <p:spPr bwMode="hidden">
              <a:xfrm>
                <a:off x="948" y="2314"/>
                <a:ext cx="113" cy="114"/>
              </a:xfrm>
              <a:custGeom>
                <a:avLst/>
                <a:gdLst/>
                <a:ahLst/>
                <a:cxnLst>
                  <a:cxn ang="0">
                    <a:pos x="0" y="0"/>
                  </a:cxn>
                  <a:cxn ang="0">
                    <a:pos x="6" y="0"/>
                  </a:cxn>
                  <a:cxn ang="0">
                    <a:pos x="24" y="6"/>
                  </a:cxn>
                  <a:cxn ang="0">
                    <a:pos x="48" y="18"/>
                  </a:cxn>
                  <a:cxn ang="0">
                    <a:pos x="71" y="36"/>
                  </a:cxn>
                  <a:cxn ang="0">
                    <a:pos x="83" y="48"/>
                  </a:cxn>
                  <a:cxn ang="0">
                    <a:pos x="95" y="66"/>
                  </a:cxn>
                  <a:cxn ang="0">
                    <a:pos x="107" y="90"/>
                  </a:cxn>
                  <a:cxn ang="0">
                    <a:pos x="113" y="114"/>
                  </a:cxn>
                  <a:cxn ang="0">
                    <a:pos x="83" y="66"/>
                  </a:cxn>
                  <a:cxn ang="0">
                    <a:pos x="60" y="78"/>
                  </a:cxn>
                  <a:cxn ang="0">
                    <a:pos x="71" y="54"/>
                  </a:cxn>
                  <a:cxn ang="0">
                    <a:pos x="12" y="78"/>
                  </a:cxn>
                  <a:cxn ang="0">
                    <a:pos x="60" y="48"/>
                  </a:cxn>
                  <a:cxn ang="0">
                    <a:pos x="60" y="42"/>
                  </a:cxn>
                  <a:cxn ang="0">
                    <a:pos x="54" y="30"/>
                  </a:cxn>
                  <a:cxn ang="0">
                    <a:pos x="36" y="18"/>
                  </a:cxn>
                  <a:cxn ang="0">
                    <a:pos x="0" y="0"/>
                  </a:cxn>
                  <a:cxn ang="0">
                    <a:pos x="0" y="0"/>
                  </a:cxn>
                </a:cxnLst>
                <a:rect l="0" t="0" r="r" b="b"/>
                <a:pathLst>
                  <a:path w="113" h="114">
                    <a:moveTo>
                      <a:pt x="0" y="0"/>
                    </a:moveTo>
                    <a:lnTo>
                      <a:pt x="6" y="0"/>
                    </a:lnTo>
                    <a:lnTo>
                      <a:pt x="24" y="6"/>
                    </a:lnTo>
                    <a:lnTo>
                      <a:pt x="48" y="18"/>
                    </a:lnTo>
                    <a:lnTo>
                      <a:pt x="71" y="36"/>
                    </a:lnTo>
                    <a:lnTo>
                      <a:pt x="83" y="48"/>
                    </a:lnTo>
                    <a:lnTo>
                      <a:pt x="95" y="66"/>
                    </a:lnTo>
                    <a:lnTo>
                      <a:pt x="107" y="90"/>
                    </a:lnTo>
                    <a:lnTo>
                      <a:pt x="113" y="114"/>
                    </a:lnTo>
                    <a:lnTo>
                      <a:pt x="83" y="66"/>
                    </a:lnTo>
                    <a:lnTo>
                      <a:pt x="60" y="78"/>
                    </a:lnTo>
                    <a:lnTo>
                      <a:pt x="71" y="54"/>
                    </a:lnTo>
                    <a:lnTo>
                      <a:pt x="12" y="78"/>
                    </a:lnTo>
                    <a:lnTo>
                      <a:pt x="60" y="48"/>
                    </a:lnTo>
                    <a:lnTo>
                      <a:pt x="60" y="42"/>
                    </a:lnTo>
                    <a:lnTo>
                      <a:pt x="54" y="30"/>
                    </a:lnTo>
                    <a:lnTo>
                      <a:pt x="36" y="18"/>
                    </a:lnTo>
                    <a:lnTo>
                      <a:pt x="0" y="0"/>
                    </a:lnTo>
                    <a:lnTo>
                      <a:pt x="0"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399" name="Freeform 23"/>
              <p:cNvSpPr>
                <a:spLocks/>
              </p:cNvSpPr>
              <p:nvPr/>
            </p:nvSpPr>
            <p:spPr bwMode="hidden">
              <a:xfrm>
                <a:off x="1122" y="2578"/>
                <a:ext cx="66" cy="60"/>
              </a:xfrm>
              <a:custGeom>
                <a:avLst/>
                <a:gdLst/>
                <a:ahLst/>
                <a:cxnLst>
                  <a:cxn ang="0">
                    <a:pos x="54" y="0"/>
                  </a:cxn>
                  <a:cxn ang="0">
                    <a:pos x="42" y="18"/>
                  </a:cxn>
                  <a:cxn ang="0">
                    <a:pos x="36" y="6"/>
                  </a:cxn>
                  <a:cxn ang="0">
                    <a:pos x="24" y="30"/>
                  </a:cxn>
                  <a:cxn ang="0">
                    <a:pos x="18" y="36"/>
                  </a:cxn>
                  <a:cxn ang="0">
                    <a:pos x="6" y="48"/>
                  </a:cxn>
                  <a:cxn ang="0">
                    <a:pos x="0" y="60"/>
                  </a:cxn>
                  <a:cxn ang="0">
                    <a:pos x="12" y="54"/>
                  </a:cxn>
                  <a:cxn ang="0">
                    <a:pos x="30" y="36"/>
                  </a:cxn>
                  <a:cxn ang="0">
                    <a:pos x="54" y="18"/>
                  </a:cxn>
                  <a:cxn ang="0">
                    <a:pos x="66" y="6"/>
                  </a:cxn>
                  <a:cxn ang="0">
                    <a:pos x="54" y="0"/>
                  </a:cxn>
                  <a:cxn ang="0">
                    <a:pos x="54" y="0"/>
                  </a:cxn>
                </a:cxnLst>
                <a:rect l="0" t="0" r="r" b="b"/>
                <a:pathLst>
                  <a:path w="66" h="60">
                    <a:moveTo>
                      <a:pt x="54" y="0"/>
                    </a:moveTo>
                    <a:lnTo>
                      <a:pt x="42" y="18"/>
                    </a:lnTo>
                    <a:lnTo>
                      <a:pt x="36" y="6"/>
                    </a:lnTo>
                    <a:lnTo>
                      <a:pt x="24" y="30"/>
                    </a:lnTo>
                    <a:lnTo>
                      <a:pt x="18" y="36"/>
                    </a:lnTo>
                    <a:lnTo>
                      <a:pt x="6" y="48"/>
                    </a:lnTo>
                    <a:lnTo>
                      <a:pt x="0" y="60"/>
                    </a:lnTo>
                    <a:lnTo>
                      <a:pt x="12" y="54"/>
                    </a:lnTo>
                    <a:lnTo>
                      <a:pt x="30" y="36"/>
                    </a:lnTo>
                    <a:lnTo>
                      <a:pt x="54" y="18"/>
                    </a:lnTo>
                    <a:lnTo>
                      <a:pt x="66" y="6"/>
                    </a:lnTo>
                    <a:lnTo>
                      <a:pt x="54" y="0"/>
                    </a:lnTo>
                    <a:lnTo>
                      <a:pt x="54"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0" name="Freeform 24"/>
              <p:cNvSpPr>
                <a:spLocks/>
              </p:cNvSpPr>
              <p:nvPr/>
            </p:nvSpPr>
            <p:spPr bwMode="hidden">
              <a:xfrm>
                <a:off x="942" y="2674"/>
                <a:ext cx="161" cy="179"/>
              </a:xfrm>
              <a:custGeom>
                <a:avLst/>
                <a:gdLst/>
                <a:ahLst/>
                <a:cxnLst>
                  <a:cxn ang="0">
                    <a:pos x="131" y="53"/>
                  </a:cxn>
                  <a:cxn ang="0">
                    <a:pos x="137" y="53"/>
                  </a:cxn>
                  <a:cxn ang="0">
                    <a:pos x="143" y="41"/>
                  </a:cxn>
                  <a:cxn ang="0">
                    <a:pos x="155" y="35"/>
                  </a:cxn>
                  <a:cxn ang="0">
                    <a:pos x="161" y="24"/>
                  </a:cxn>
                  <a:cxn ang="0">
                    <a:pos x="161" y="12"/>
                  </a:cxn>
                  <a:cxn ang="0">
                    <a:pos x="161" y="0"/>
                  </a:cxn>
                  <a:cxn ang="0">
                    <a:pos x="149" y="24"/>
                  </a:cxn>
                  <a:cxn ang="0">
                    <a:pos x="143" y="35"/>
                  </a:cxn>
                  <a:cxn ang="0">
                    <a:pos x="131" y="35"/>
                  </a:cxn>
                  <a:cxn ang="0">
                    <a:pos x="119" y="41"/>
                  </a:cxn>
                  <a:cxn ang="0">
                    <a:pos x="125" y="53"/>
                  </a:cxn>
                  <a:cxn ang="0">
                    <a:pos x="95" y="95"/>
                  </a:cxn>
                  <a:cxn ang="0">
                    <a:pos x="0" y="137"/>
                  </a:cxn>
                  <a:cxn ang="0">
                    <a:pos x="60" y="119"/>
                  </a:cxn>
                  <a:cxn ang="0">
                    <a:pos x="54" y="125"/>
                  </a:cxn>
                  <a:cxn ang="0">
                    <a:pos x="48" y="131"/>
                  </a:cxn>
                  <a:cxn ang="0">
                    <a:pos x="24" y="155"/>
                  </a:cxn>
                  <a:cxn ang="0">
                    <a:pos x="12" y="167"/>
                  </a:cxn>
                  <a:cxn ang="0">
                    <a:pos x="0" y="173"/>
                  </a:cxn>
                  <a:cxn ang="0">
                    <a:pos x="0" y="179"/>
                  </a:cxn>
                  <a:cxn ang="0">
                    <a:pos x="6" y="173"/>
                  </a:cxn>
                  <a:cxn ang="0">
                    <a:pos x="30" y="155"/>
                  </a:cxn>
                  <a:cxn ang="0">
                    <a:pos x="48" y="143"/>
                  </a:cxn>
                  <a:cxn ang="0">
                    <a:pos x="71" y="125"/>
                  </a:cxn>
                  <a:cxn ang="0">
                    <a:pos x="95" y="107"/>
                  </a:cxn>
                  <a:cxn ang="0">
                    <a:pos x="119" y="77"/>
                  </a:cxn>
                  <a:cxn ang="0">
                    <a:pos x="131" y="59"/>
                  </a:cxn>
                  <a:cxn ang="0">
                    <a:pos x="131" y="53"/>
                  </a:cxn>
                  <a:cxn ang="0">
                    <a:pos x="131" y="53"/>
                  </a:cxn>
                </a:cxnLst>
                <a:rect l="0" t="0" r="r" b="b"/>
                <a:pathLst>
                  <a:path w="161" h="179">
                    <a:moveTo>
                      <a:pt x="131" y="53"/>
                    </a:moveTo>
                    <a:lnTo>
                      <a:pt x="137" y="53"/>
                    </a:lnTo>
                    <a:lnTo>
                      <a:pt x="143" y="41"/>
                    </a:lnTo>
                    <a:lnTo>
                      <a:pt x="155" y="35"/>
                    </a:lnTo>
                    <a:lnTo>
                      <a:pt x="161" y="24"/>
                    </a:lnTo>
                    <a:lnTo>
                      <a:pt x="161" y="12"/>
                    </a:lnTo>
                    <a:lnTo>
                      <a:pt x="161" y="0"/>
                    </a:lnTo>
                    <a:lnTo>
                      <a:pt x="149" y="24"/>
                    </a:lnTo>
                    <a:lnTo>
                      <a:pt x="143" y="35"/>
                    </a:lnTo>
                    <a:lnTo>
                      <a:pt x="131" y="35"/>
                    </a:lnTo>
                    <a:lnTo>
                      <a:pt x="119" y="41"/>
                    </a:lnTo>
                    <a:lnTo>
                      <a:pt x="125" y="53"/>
                    </a:lnTo>
                    <a:lnTo>
                      <a:pt x="95" y="95"/>
                    </a:lnTo>
                    <a:lnTo>
                      <a:pt x="0" y="137"/>
                    </a:lnTo>
                    <a:lnTo>
                      <a:pt x="60" y="119"/>
                    </a:lnTo>
                    <a:lnTo>
                      <a:pt x="54" y="125"/>
                    </a:lnTo>
                    <a:lnTo>
                      <a:pt x="48" y="131"/>
                    </a:lnTo>
                    <a:lnTo>
                      <a:pt x="24" y="155"/>
                    </a:lnTo>
                    <a:lnTo>
                      <a:pt x="12" y="167"/>
                    </a:lnTo>
                    <a:lnTo>
                      <a:pt x="0" y="173"/>
                    </a:lnTo>
                    <a:lnTo>
                      <a:pt x="0" y="179"/>
                    </a:lnTo>
                    <a:lnTo>
                      <a:pt x="6" y="173"/>
                    </a:lnTo>
                    <a:lnTo>
                      <a:pt x="30" y="155"/>
                    </a:lnTo>
                    <a:lnTo>
                      <a:pt x="48" y="143"/>
                    </a:lnTo>
                    <a:lnTo>
                      <a:pt x="71" y="125"/>
                    </a:lnTo>
                    <a:lnTo>
                      <a:pt x="95" y="107"/>
                    </a:lnTo>
                    <a:lnTo>
                      <a:pt x="119" y="77"/>
                    </a:lnTo>
                    <a:lnTo>
                      <a:pt x="131" y="59"/>
                    </a:lnTo>
                    <a:lnTo>
                      <a:pt x="131" y="53"/>
                    </a:lnTo>
                    <a:lnTo>
                      <a:pt x="131" y="53"/>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1" name="Freeform 25"/>
              <p:cNvSpPr>
                <a:spLocks/>
              </p:cNvSpPr>
              <p:nvPr/>
            </p:nvSpPr>
            <p:spPr bwMode="hidden">
              <a:xfrm>
                <a:off x="737" y="2763"/>
                <a:ext cx="73" cy="54"/>
              </a:xfrm>
              <a:custGeom>
                <a:avLst/>
                <a:gdLst/>
                <a:ahLst/>
                <a:cxnLst>
                  <a:cxn ang="0">
                    <a:pos x="24" y="36"/>
                  </a:cxn>
                  <a:cxn ang="0">
                    <a:pos x="48" y="24"/>
                  </a:cxn>
                  <a:cxn ang="0">
                    <a:pos x="60" y="12"/>
                  </a:cxn>
                  <a:cxn ang="0">
                    <a:pos x="66" y="6"/>
                  </a:cxn>
                  <a:cxn ang="0">
                    <a:pos x="72" y="0"/>
                  </a:cxn>
                  <a:cxn ang="0">
                    <a:pos x="42" y="18"/>
                  </a:cxn>
                  <a:cxn ang="0">
                    <a:pos x="30" y="24"/>
                  </a:cxn>
                  <a:cxn ang="0">
                    <a:pos x="24" y="24"/>
                  </a:cxn>
                  <a:cxn ang="0">
                    <a:pos x="18" y="18"/>
                  </a:cxn>
                  <a:cxn ang="0">
                    <a:pos x="12" y="12"/>
                  </a:cxn>
                  <a:cxn ang="0">
                    <a:pos x="0" y="54"/>
                  </a:cxn>
                  <a:cxn ang="0">
                    <a:pos x="12" y="42"/>
                  </a:cxn>
                  <a:cxn ang="0">
                    <a:pos x="24" y="36"/>
                  </a:cxn>
                  <a:cxn ang="0">
                    <a:pos x="24" y="36"/>
                  </a:cxn>
                </a:cxnLst>
                <a:rect l="0" t="0" r="r" b="b"/>
                <a:pathLst>
                  <a:path w="72" h="54">
                    <a:moveTo>
                      <a:pt x="24" y="36"/>
                    </a:moveTo>
                    <a:lnTo>
                      <a:pt x="48" y="24"/>
                    </a:lnTo>
                    <a:lnTo>
                      <a:pt x="60" y="12"/>
                    </a:lnTo>
                    <a:lnTo>
                      <a:pt x="66" y="6"/>
                    </a:lnTo>
                    <a:lnTo>
                      <a:pt x="72" y="0"/>
                    </a:lnTo>
                    <a:lnTo>
                      <a:pt x="42" y="18"/>
                    </a:lnTo>
                    <a:lnTo>
                      <a:pt x="30" y="24"/>
                    </a:lnTo>
                    <a:lnTo>
                      <a:pt x="24" y="24"/>
                    </a:lnTo>
                    <a:lnTo>
                      <a:pt x="18" y="18"/>
                    </a:lnTo>
                    <a:lnTo>
                      <a:pt x="12" y="12"/>
                    </a:lnTo>
                    <a:lnTo>
                      <a:pt x="0" y="54"/>
                    </a:lnTo>
                    <a:lnTo>
                      <a:pt x="12" y="42"/>
                    </a:lnTo>
                    <a:lnTo>
                      <a:pt x="24" y="36"/>
                    </a:lnTo>
                    <a:lnTo>
                      <a:pt x="24" y="3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2" name="Freeform 26"/>
              <p:cNvSpPr>
                <a:spLocks/>
              </p:cNvSpPr>
              <p:nvPr/>
            </p:nvSpPr>
            <p:spPr bwMode="hidden">
              <a:xfrm>
                <a:off x="624" y="2889"/>
                <a:ext cx="12" cy="54"/>
              </a:xfrm>
              <a:custGeom>
                <a:avLst/>
                <a:gdLst/>
                <a:ahLst/>
                <a:cxnLst>
                  <a:cxn ang="0">
                    <a:pos x="12" y="0"/>
                  </a:cxn>
                  <a:cxn ang="0">
                    <a:pos x="0" y="12"/>
                  </a:cxn>
                  <a:cxn ang="0">
                    <a:pos x="0" y="18"/>
                  </a:cxn>
                  <a:cxn ang="0">
                    <a:pos x="6" y="54"/>
                  </a:cxn>
                  <a:cxn ang="0">
                    <a:pos x="12" y="36"/>
                  </a:cxn>
                  <a:cxn ang="0">
                    <a:pos x="12" y="18"/>
                  </a:cxn>
                  <a:cxn ang="0">
                    <a:pos x="12" y="6"/>
                  </a:cxn>
                  <a:cxn ang="0">
                    <a:pos x="12" y="0"/>
                  </a:cxn>
                  <a:cxn ang="0">
                    <a:pos x="12" y="0"/>
                  </a:cxn>
                </a:cxnLst>
                <a:rect l="0" t="0" r="r" b="b"/>
                <a:pathLst>
                  <a:path w="12" h="54">
                    <a:moveTo>
                      <a:pt x="12" y="0"/>
                    </a:moveTo>
                    <a:lnTo>
                      <a:pt x="0" y="12"/>
                    </a:lnTo>
                    <a:lnTo>
                      <a:pt x="0" y="18"/>
                    </a:lnTo>
                    <a:lnTo>
                      <a:pt x="6" y="54"/>
                    </a:lnTo>
                    <a:lnTo>
                      <a:pt x="12" y="36"/>
                    </a:lnTo>
                    <a:lnTo>
                      <a:pt x="12" y="18"/>
                    </a:lnTo>
                    <a:lnTo>
                      <a:pt x="12" y="6"/>
                    </a:lnTo>
                    <a:lnTo>
                      <a:pt x="12" y="0"/>
                    </a:lnTo>
                    <a:lnTo>
                      <a:pt x="12"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3" name="Freeform 27"/>
              <p:cNvSpPr>
                <a:spLocks/>
              </p:cNvSpPr>
              <p:nvPr/>
            </p:nvSpPr>
            <p:spPr bwMode="hidden">
              <a:xfrm>
                <a:off x="492" y="3021"/>
                <a:ext cx="48" cy="72"/>
              </a:xfrm>
              <a:custGeom>
                <a:avLst/>
                <a:gdLst/>
                <a:ahLst/>
                <a:cxnLst>
                  <a:cxn ang="0">
                    <a:pos x="48" y="6"/>
                  </a:cxn>
                  <a:cxn ang="0">
                    <a:pos x="48" y="6"/>
                  </a:cxn>
                  <a:cxn ang="0">
                    <a:pos x="48" y="6"/>
                  </a:cxn>
                  <a:cxn ang="0">
                    <a:pos x="48" y="6"/>
                  </a:cxn>
                  <a:cxn ang="0">
                    <a:pos x="6" y="0"/>
                  </a:cxn>
                  <a:cxn ang="0">
                    <a:pos x="42" y="12"/>
                  </a:cxn>
                  <a:cxn ang="0">
                    <a:pos x="42" y="12"/>
                  </a:cxn>
                  <a:cxn ang="0">
                    <a:pos x="0" y="72"/>
                  </a:cxn>
                  <a:cxn ang="0">
                    <a:pos x="18" y="54"/>
                  </a:cxn>
                  <a:cxn ang="0">
                    <a:pos x="18" y="66"/>
                  </a:cxn>
                  <a:cxn ang="0">
                    <a:pos x="48" y="6"/>
                  </a:cxn>
                  <a:cxn ang="0">
                    <a:pos x="48" y="6"/>
                  </a:cxn>
                  <a:cxn ang="0">
                    <a:pos x="48" y="6"/>
                  </a:cxn>
                </a:cxnLst>
                <a:rect l="0" t="0" r="r" b="b"/>
                <a:pathLst>
                  <a:path w="48" h="72">
                    <a:moveTo>
                      <a:pt x="48" y="6"/>
                    </a:moveTo>
                    <a:lnTo>
                      <a:pt x="48" y="6"/>
                    </a:lnTo>
                    <a:lnTo>
                      <a:pt x="48" y="6"/>
                    </a:lnTo>
                    <a:lnTo>
                      <a:pt x="48" y="6"/>
                    </a:lnTo>
                    <a:lnTo>
                      <a:pt x="6" y="0"/>
                    </a:lnTo>
                    <a:lnTo>
                      <a:pt x="42" y="12"/>
                    </a:lnTo>
                    <a:lnTo>
                      <a:pt x="42" y="12"/>
                    </a:lnTo>
                    <a:lnTo>
                      <a:pt x="0" y="72"/>
                    </a:lnTo>
                    <a:lnTo>
                      <a:pt x="18" y="54"/>
                    </a:lnTo>
                    <a:lnTo>
                      <a:pt x="18" y="66"/>
                    </a:lnTo>
                    <a:lnTo>
                      <a:pt x="48" y="6"/>
                    </a:lnTo>
                    <a:lnTo>
                      <a:pt x="48" y="6"/>
                    </a:lnTo>
                    <a:lnTo>
                      <a:pt x="48"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4" name="Freeform 28"/>
              <p:cNvSpPr>
                <a:spLocks/>
              </p:cNvSpPr>
              <p:nvPr/>
            </p:nvSpPr>
            <p:spPr bwMode="hidden">
              <a:xfrm>
                <a:off x="437" y="3027"/>
                <a:ext cx="288" cy="84"/>
              </a:xfrm>
              <a:custGeom>
                <a:avLst/>
                <a:gdLst/>
                <a:ahLst/>
                <a:cxnLst>
                  <a:cxn ang="0">
                    <a:pos x="287" y="0"/>
                  </a:cxn>
                  <a:cxn ang="0">
                    <a:pos x="0" y="84"/>
                  </a:cxn>
                  <a:cxn ang="0">
                    <a:pos x="168" y="36"/>
                  </a:cxn>
                  <a:cxn ang="0">
                    <a:pos x="114" y="60"/>
                  </a:cxn>
                  <a:cxn ang="0">
                    <a:pos x="276" y="18"/>
                  </a:cxn>
                  <a:cxn ang="0">
                    <a:pos x="287" y="0"/>
                  </a:cxn>
                  <a:cxn ang="0">
                    <a:pos x="287" y="0"/>
                  </a:cxn>
                </a:cxnLst>
                <a:rect l="0" t="0" r="r" b="b"/>
                <a:pathLst>
                  <a:path w="287" h="84">
                    <a:moveTo>
                      <a:pt x="287" y="0"/>
                    </a:moveTo>
                    <a:lnTo>
                      <a:pt x="0" y="84"/>
                    </a:lnTo>
                    <a:lnTo>
                      <a:pt x="168" y="36"/>
                    </a:lnTo>
                    <a:lnTo>
                      <a:pt x="114" y="60"/>
                    </a:lnTo>
                    <a:lnTo>
                      <a:pt x="276" y="18"/>
                    </a:lnTo>
                    <a:lnTo>
                      <a:pt x="287" y="0"/>
                    </a:lnTo>
                    <a:lnTo>
                      <a:pt x="287"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5" name="Freeform 29"/>
              <p:cNvSpPr>
                <a:spLocks/>
              </p:cNvSpPr>
              <p:nvPr/>
            </p:nvSpPr>
            <p:spPr bwMode="hidden">
              <a:xfrm>
                <a:off x="828" y="3003"/>
                <a:ext cx="66" cy="108"/>
              </a:xfrm>
              <a:custGeom>
                <a:avLst/>
                <a:gdLst/>
                <a:ahLst/>
                <a:cxnLst>
                  <a:cxn ang="0">
                    <a:pos x="6" y="0"/>
                  </a:cxn>
                  <a:cxn ang="0">
                    <a:pos x="66" y="6"/>
                  </a:cxn>
                  <a:cxn ang="0">
                    <a:pos x="0" y="84"/>
                  </a:cxn>
                  <a:cxn ang="0">
                    <a:pos x="54" y="24"/>
                  </a:cxn>
                  <a:cxn ang="0">
                    <a:pos x="6" y="108"/>
                  </a:cxn>
                  <a:cxn ang="0">
                    <a:pos x="66" y="6"/>
                  </a:cxn>
                  <a:cxn ang="0">
                    <a:pos x="6" y="0"/>
                  </a:cxn>
                  <a:cxn ang="0">
                    <a:pos x="6" y="0"/>
                  </a:cxn>
                </a:cxnLst>
                <a:rect l="0" t="0" r="r" b="b"/>
                <a:pathLst>
                  <a:path w="66" h="108">
                    <a:moveTo>
                      <a:pt x="6" y="0"/>
                    </a:moveTo>
                    <a:lnTo>
                      <a:pt x="66" y="6"/>
                    </a:lnTo>
                    <a:lnTo>
                      <a:pt x="0" y="84"/>
                    </a:lnTo>
                    <a:lnTo>
                      <a:pt x="54" y="24"/>
                    </a:lnTo>
                    <a:lnTo>
                      <a:pt x="6" y="108"/>
                    </a:lnTo>
                    <a:lnTo>
                      <a:pt x="66" y="6"/>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6" name="Freeform 30"/>
              <p:cNvSpPr>
                <a:spLocks/>
              </p:cNvSpPr>
              <p:nvPr/>
            </p:nvSpPr>
            <p:spPr bwMode="hidden">
              <a:xfrm>
                <a:off x="366" y="3111"/>
                <a:ext cx="77" cy="42"/>
              </a:xfrm>
              <a:custGeom>
                <a:avLst/>
                <a:gdLst/>
                <a:ahLst/>
                <a:cxnLst>
                  <a:cxn ang="0">
                    <a:pos x="36" y="0"/>
                  </a:cxn>
                  <a:cxn ang="0">
                    <a:pos x="42" y="0"/>
                  </a:cxn>
                  <a:cxn ang="0">
                    <a:pos x="60" y="6"/>
                  </a:cxn>
                  <a:cxn ang="0">
                    <a:pos x="48" y="6"/>
                  </a:cxn>
                  <a:cxn ang="0">
                    <a:pos x="42" y="6"/>
                  </a:cxn>
                  <a:cxn ang="0">
                    <a:pos x="60" y="6"/>
                  </a:cxn>
                  <a:cxn ang="0">
                    <a:pos x="0" y="24"/>
                  </a:cxn>
                  <a:cxn ang="0">
                    <a:pos x="71" y="6"/>
                  </a:cxn>
                  <a:cxn ang="0">
                    <a:pos x="66" y="42"/>
                  </a:cxn>
                  <a:cxn ang="0">
                    <a:pos x="77" y="6"/>
                  </a:cxn>
                  <a:cxn ang="0">
                    <a:pos x="36" y="0"/>
                  </a:cxn>
                  <a:cxn ang="0">
                    <a:pos x="36" y="0"/>
                  </a:cxn>
                </a:cxnLst>
                <a:rect l="0" t="0" r="r" b="b"/>
                <a:pathLst>
                  <a:path w="77" h="42">
                    <a:moveTo>
                      <a:pt x="36" y="0"/>
                    </a:moveTo>
                    <a:lnTo>
                      <a:pt x="42" y="0"/>
                    </a:lnTo>
                    <a:lnTo>
                      <a:pt x="60" y="6"/>
                    </a:lnTo>
                    <a:lnTo>
                      <a:pt x="48" y="6"/>
                    </a:lnTo>
                    <a:lnTo>
                      <a:pt x="42" y="6"/>
                    </a:lnTo>
                    <a:lnTo>
                      <a:pt x="60" y="6"/>
                    </a:lnTo>
                    <a:lnTo>
                      <a:pt x="0" y="24"/>
                    </a:lnTo>
                    <a:lnTo>
                      <a:pt x="71" y="6"/>
                    </a:lnTo>
                    <a:lnTo>
                      <a:pt x="66" y="42"/>
                    </a:lnTo>
                    <a:lnTo>
                      <a:pt x="77" y="6"/>
                    </a:lnTo>
                    <a:lnTo>
                      <a:pt x="36" y="0"/>
                    </a:lnTo>
                    <a:lnTo>
                      <a:pt x="3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7" name="Freeform 31"/>
              <p:cNvSpPr>
                <a:spLocks/>
              </p:cNvSpPr>
              <p:nvPr/>
            </p:nvSpPr>
            <p:spPr bwMode="hidden">
              <a:xfrm>
                <a:off x="498" y="3165"/>
                <a:ext cx="66" cy="30"/>
              </a:xfrm>
              <a:custGeom>
                <a:avLst/>
                <a:gdLst/>
                <a:ahLst/>
                <a:cxnLst>
                  <a:cxn ang="0">
                    <a:pos x="66" y="6"/>
                  </a:cxn>
                  <a:cxn ang="0">
                    <a:pos x="0" y="0"/>
                  </a:cxn>
                  <a:cxn ang="0">
                    <a:pos x="54" y="6"/>
                  </a:cxn>
                  <a:cxn ang="0">
                    <a:pos x="18" y="18"/>
                  </a:cxn>
                  <a:cxn ang="0">
                    <a:pos x="60" y="12"/>
                  </a:cxn>
                  <a:cxn ang="0">
                    <a:pos x="60" y="30"/>
                  </a:cxn>
                  <a:cxn ang="0">
                    <a:pos x="60" y="30"/>
                  </a:cxn>
                  <a:cxn ang="0">
                    <a:pos x="66" y="6"/>
                  </a:cxn>
                  <a:cxn ang="0">
                    <a:pos x="66" y="6"/>
                  </a:cxn>
                </a:cxnLst>
                <a:rect l="0" t="0" r="r" b="b"/>
                <a:pathLst>
                  <a:path w="66" h="30">
                    <a:moveTo>
                      <a:pt x="66" y="6"/>
                    </a:moveTo>
                    <a:lnTo>
                      <a:pt x="0" y="0"/>
                    </a:lnTo>
                    <a:lnTo>
                      <a:pt x="54" y="6"/>
                    </a:lnTo>
                    <a:lnTo>
                      <a:pt x="18" y="18"/>
                    </a:lnTo>
                    <a:lnTo>
                      <a:pt x="60" y="12"/>
                    </a:lnTo>
                    <a:lnTo>
                      <a:pt x="60" y="30"/>
                    </a:lnTo>
                    <a:lnTo>
                      <a:pt x="60" y="30"/>
                    </a:lnTo>
                    <a:lnTo>
                      <a:pt x="66" y="6"/>
                    </a:lnTo>
                    <a:lnTo>
                      <a:pt x="66"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8" name="Freeform 32"/>
              <p:cNvSpPr>
                <a:spLocks/>
              </p:cNvSpPr>
              <p:nvPr/>
            </p:nvSpPr>
            <p:spPr bwMode="hidden">
              <a:xfrm>
                <a:off x="840" y="2919"/>
                <a:ext cx="18" cy="60"/>
              </a:xfrm>
              <a:custGeom>
                <a:avLst/>
                <a:gdLst/>
                <a:ahLst/>
                <a:cxnLst>
                  <a:cxn ang="0">
                    <a:pos x="0" y="24"/>
                  </a:cxn>
                  <a:cxn ang="0">
                    <a:pos x="12" y="24"/>
                  </a:cxn>
                  <a:cxn ang="0">
                    <a:pos x="12" y="60"/>
                  </a:cxn>
                  <a:cxn ang="0">
                    <a:pos x="18" y="18"/>
                  </a:cxn>
                  <a:cxn ang="0">
                    <a:pos x="18" y="18"/>
                  </a:cxn>
                  <a:cxn ang="0">
                    <a:pos x="18" y="0"/>
                  </a:cxn>
                  <a:cxn ang="0">
                    <a:pos x="12" y="18"/>
                  </a:cxn>
                  <a:cxn ang="0">
                    <a:pos x="0" y="24"/>
                  </a:cxn>
                  <a:cxn ang="0">
                    <a:pos x="0" y="24"/>
                  </a:cxn>
                </a:cxnLst>
                <a:rect l="0" t="0" r="r" b="b"/>
                <a:pathLst>
                  <a:path w="18" h="60">
                    <a:moveTo>
                      <a:pt x="0" y="24"/>
                    </a:moveTo>
                    <a:lnTo>
                      <a:pt x="12" y="24"/>
                    </a:lnTo>
                    <a:lnTo>
                      <a:pt x="12" y="60"/>
                    </a:lnTo>
                    <a:lnTo>
                      <a:pt x="18" y="18"/>
                    </a:lnTo>
                    <a:lnTo>
                      <a:pt x="18" y="18"/>
                    </a:lnTo>
                    <a:lnTo>
                      <a:pt x="18" y="0"/>
                    </a:lnTo>
                    <a:lnTo>
                      <a:pt x="12" y="18"/>
                    </a:lnTo>
                    <a:lnTo>
                      <a:pt x="0" y="24"/>
                    </a:lnTo>
                    <a:lnTo>
                      <a:pt x="0" y="24"/>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09" name="Freeform 33"/>
              <p:cNvSpPr>
                <a:spLocks/>
              </p:cNvSpPr>
              <p:nvPr/>
            </p:nvSpPr>
            <p:spPr bwMode="hidden">
              <a:xfrm>
                <a:off x="546" y="3021"/>
                <a:ext cx="6" cy="18"/>
              </a:xfrm>
              <a:custGeom>
                <a:avLst/>
                <a:gdLst/>
                <a:ahLst/>
                <a:cxnLst>
                  <a:cxn ang="0">
                    <a:pos x="6" y="0"/>
                  </a:cxn>
                  <a:cxn ang="0">
                    <a:pos x="0" y="18"/>
                  </a:cxn>
                  <a:cxn ang="0">
                    <a:pos x="6" y="12"/>
                  </a:cxn>
                  <a:cxn ang="0">
                    <a:pos x="6" y="0"/>
                  </a:cxn>
                  <a:cxn ang="0">
                    <a:pos x="6" y="0"/>
                  </a:cxn>
                </a:cxnLst>
                <a:rect l="0" t="0" r="r" b="b"/>
                <a:pathLst>
                  <a:path w="6" h="18">
                    <a:moveTo>
                      <a:pt x="6" y="0"/>
                    </a:moveTo>
                    <a:lnTo>
                      <a:pt x="0" y="18"/>
                    </a:lnTo>
                    <a:lnTo>
                      <a:pt x="6" y="12"/>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10" name="Freeform 34"/>
              <p:cNvSpPr>
                <a:spLocks/>
              </p:cNvSpPr>
              <p:nvPr/>
            </p:nvSpPr>
            <p:spPr bwMode="hidden">
              <a:xfrm>
                <a:off x="534" y="2943"/>
                <a:ext cx="30" cy="78"/>
              </a:xfrm>
              <a:custGeom>
                <a:avLst/>
                <a:gdLst/>
                <a:ahLst/>
                <a:cxnLst>
                  <a:cxn ang="0">
                    <a:pos x="24" y="6"/>
                  </a:cxn>
                  <a:cxn ang="0">
                    <a:pos x="18" y="24"/>
                  </a:cxn>
                  <a:cxn ang="0">
                    <a:pos x="0" y="18"/>
                  </a:cxn>
                  <a:cxn ang="0">
                    <a:pos x="12" y="30"/>
                  </a:cxn>
                  <a:cxn ang="0">
                    <a:pos x="6" y="42"/>
                  </a:cxn>
                  <a:cxn ang="0">
                    <a:pos x="18" y="78"/>
                  </a:cxn>
                  <a:cxn ang="0">
                    <a:pos x="18" y="24"/>
                  </a:cxn>
                  <a:cxn ang="0">
                    <a:pos x="24" y="12"/>
                  </a:cxn>
                  <a:cxn ang="0">
                    <a:pos x="30" y="6"/>
                  </a:cxn>
                  <a:cxn ang="0">
                    <a:pos x="30" y="6"/>
                  </a:cxn>
                  <a:cxn ang="0">
                    <a:pos x="12" y="0"/>
                  </a:cxn>
                  <a:cxn ang="0">
                    <a:pos x="24" y="6"/>
                  </a:cxn>
                  <a:cxn ang="0">
                    <a:pos x="24" y="6"/>
                  </a:cxn>
                </a:cxnLst>
                <a:rect l="0" t="0" r="r" b="b"/>
                <a:pathLst>
                  <a:path w="30" h="78">
                    <a:moveTo>
                      <a:pt x="24" y="6"/>
                    </a:moveTo>
                    <a:lnTo>
                      <a:pt x="18" y="24"/>
                    </a:lnTo>
                    <a:lnTo>
                      <a:pt x="0" y="18"/>
                    </a:lnTo>
                    <a:lnTo>
                      <a:pt x="12" y="30"/>
                    </a:lnTo>
                    <a:lnTo>
                      <a:pt x="6" y="42"/>
                    </a:lnTo>
                    <a:lnTo>
                      <a:pt x="18" y="78"/>
                    </a:lnTo>
                    <a:lnTo>
                      <a:pt x="18" y="24"/>
                    </a:lnTo>
                    <a:lnTo>
                      <a:pt x="24" y="12"/>
                    </a:lnTo>
                    <a:lnTo>
                      <a:pt x="30" y="6"/>
                    </a:lnTo>
                    <a:lnTo>
                      <a:pt x="30" y="6"/>
                    </a:lnTo>
                    <a:lnTo>
                      <a:pt x="12" y="0"/>
                    </a:lnTo>
                    <a:lnTo>
                      <a:pt x="24" y="6"/>
                    </a:lnTo>
                    <a:lnTo>
                      <a:pt x="24" y="6"/>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11" name="Freeform 35"/>
              <p:cNvSpPr>
                <a:spLocks/>
              </p:cNvSpPr>
              <p:nvPr/>
            </p:nvSpPr>
            <p:spPr bwMode="hidden">
              <a:xfrm>
                <a:off x="540" y="3039"/>
                <a:ext cx="24" cy="24"/>
              </a:xfrm>
              <a:custGeom>
                <a:avLst/>
                <a:gdLst/>
                <a:ahLst/>
                <a:cxnLst>
                  <a:cxn ang="0">
                    <a:pos x="6" y="0"/>
                  </a:cxn>
                  <a:cxn ang="0">
                    <a:pos x="0" y="0"/>
                  </a:cxn>
                  <a:cxn ang="0">
                    <a:pos x="6" y="0"/>
                  </a:cxn>
                  <a:cxn ang="0">
                    <a:pos x="12" y="6"/>
                  </a:cxn>
                  <a:cxn ang="0">
                    <a:pos x="24" y="24"/>
                  </a:cxn>
                  <a:cxn ang="0">
                    <a:pos x="24" y="18"/>
                  </a:cxn>
                  <a:cxn ang="0">
                    <a:pos x="18" y="6"/>
                  </a:cxn>
                  <a:cxn ang="0">
                    <a:pos x="12" y="0"/>
                  </a:cxn>
                  <a:cxn ang="0">
                    <a:pos x="6" y="0"/>
                  </a:cxn>
                  <a:cxn ang="0">
                    <a:pos x="6" y="0"/>
                  </a:cxn>
                  <a:cxn ang="0">
                    <a:pos x="6" y="0"/>
                  </a:cxn>
                </a:cxnLst>
                <a:rect l="0" t="0" r="r" b="b"/>
                <a:pathLst>
                  <a:path w="24" h="24">
                    <a:moveTo>
                      <a:pt x="6" y="0"/>
                    </a:moveTo>
                    <a:lnTo>
                      <a:pt x="0" y="0"/>
                    </a:lnTo>
                    <a:lnTo>
                      <a:pt x="6" y="0"/>
                    </a:lnTo>
                    <a:lnTo>
                      <a:pt x="12" y="6"/>
                    </a:lnTo>
                    <a:lnTo>
                      <a:pt x="24" y="24"/>
                    </a:lnTo>
                    <a:lnTo>
                      <a:pt x="24" y="18"/>
                    </a:lnTo>
                    <a:lnTo>
                      <a:pt x="18" y="6"/>
                    </a:lnTo>
                    <a:lnTo>
                      <a:pt x="12" y="0"/>
                    </a:lnTo>
                    <a:lnTo>
                      <a:pt x="6" y="0"/>
                    </a:lnTo>
                    <a:lnTo>
                      <a:pt x="6" y="0"/>
                    </a:lnTo>
                    <a:lnTo>
                      <a:pt x="6" y="0"/>
                    </a:lnTo>
                    <a:close/>
                  </a:path>
                </a:pathLst>
              </a:custGeom>
              <a:gradFill rotWithShape="0">
                <a:gsLst>
                  <a:gs pos="0">
                    <a:schemeClr val="bg2"/>
                  </a:gs>
                  <a:gs pos="100000">
                    <a:schemeClr val="bg1"/>
                  </a:gs>
                </a:gsLst>
                <a:lin ang="18900000" scaled="1"/>
              </a:gradFill>
              <a:ln w="9525">
                <a:noFill/>
                <a:round/>
                <a:headEnd/>
                <a:tailEnd/>
              </a:ln>
            </p:spPr>
            <p:txBody>
              <a:bodyPr/>
              <a:lstStyle/>
              <a:p>
                <a:pPr>
                  <a:defRPr/>
                </a:pPr>
                <a:endParaRPr lang="en-US"/>
              </a:p>
            </p:txBody>
          </p:sp>
          <p:sp>
            <p:nvSpPr>
              <p:cNvPr id="101412" name="Freeform 36"/>
              <p:cNvSpPr>
                <a:spLocks/>
              </p:cNvSpPr>
              <p:nvPr/>
            </p:nvSpPr>
            <p:spPr bwMode="hidden">
              <a:xfrm>
                <a:off x="801" y="2681"/>
                <a:ext cx="215" cy="216"/>
              </a:xfrm>
              <a:custGeom>
                <a:avLst/>
                <a:gdLst/>
                <a:ahLst/>
                <a:cxnLst>
                  <a:cxn ang="0">
                    <a:pos x="215" y="0"/>
                  </a:cxn>
                  <a:cxn ang="0">
                    <a:pos x="147" y="36"/>
                  </a:cxn>
                  <a:cxn ang="0">
                    <a:pos x="132" y="49"/>
                  </a:cxn>
                  <a:cxn ang="0">
                    <a:pos x="104" y="79"/>
                  </a:cxn>
                  <a:cxn ang="0">
                    <a:pos x="87" y="114"/>
                  </a:cxn>
                  <a:cxn ang="0">
                    <a:pos x="48" y="156"/>
                  </a:cxn>
                  <a:cxn ang="0">
                    <a:pos x="42" y="166"/>
                  </a:cxn>
                  <a:cxn ang="0">
                    <a:pos x="29" y="177"/>
                  </a:cxn>
                  <a:cxn ang="0">
                    <a:pos x="0" y="208"/>
                  </a:cxn>
                  <a:cxn ang="0">
                    <a:pos x="48" y="216"/>
                  </a:cxn>
                  <a:cxn ang="0">
                    <a:pos x="215" y="0"/>
                  </a:cxn>
                </a:cxnLst>
                <a:rect l="0" t="0" r="r" b="b"/>
                <a:pathLst>
                  <a:path w="215" h="216">
                    <a:moveTo>
                      <a:pt x="215" y="0"/>
                    </a:moveTo>
                    <a:lnTo>
                      <a:pt x="147" y="36"/>
                    </a:lnTo>
                    <a:lnTo>
                      <a:pt x="132" y="49"/>
                    </a:lnTo>
                    <a:lnTo>
                      <a:pt x="104" y="79"/>
                    </a:lnTo>
                    <a:lnTo>
                      <a:pt x="87" y="114"/>
                    </a:lnTo>
                    <a:lnTo>
                      <a:pt x="48" y="156"/>
                    </a:lnTo>
                    <a:lnTo>
                      <a:pt x="42" y="166"/>
                    </a:lnTo>
                    <a:lnTo>
                      <a:pt x="29" y="177"/>
                    </a:lnTo>
                    <a:lnTo>
                      <a:pt x="0" y="208"/>
                    </a:lnTo>
                    <a:lnTo>
                      <a:pt x="48" y="216"/>
                    </a:lnTo>
                    <a:lnTo>
                      <a:pt x="215" y="0"/>
                    </a:lnTo>
                    <a:close/>
                  </a:path>
                </a:pathLst>
              </a:custGeom>
              <a:solidFill>
                <a:schemeClr val="bg2"/>
              </a:solidFill>
              <a:ln w="9525">
                <a:noFill/>
                <a:round/>
                <a:headEnd/>
                <a:tailEnd/>
              </a:ln>
              <a:effectLst/>
            </p:spPr>
            <p:txBody>
              <a:bodyPr/>
              <a:lstStyle/>
              <a:p>
                <a:pPr>
                  <a:defRPr/>
                </a:pPr>
                <a:endParaRPr lang="en-US"/>
              </a:p>
            </p:txBody>
          </p:sp>
          <p:sp>
            <p:nvSpPr>
              <p:cNvPr id="101413" name="Freeform 37"/>
              <p:cNvSpPr>
                <a:spLocks/>
              </p:cNvSpPr>
              <p:nvPr/>
            </p:nvSpPr>
            <p:spPr bwMode="hidden">
              <a:xfrm>
                <a:off x="536" y="2710"/>
                <a:ext cx="212" cy="179"/>
              </a:xfrm>
              <a:custGeom>
                <a:avLst/>
                <a:gdLst/>
                <a:ahLst/>
                <a:cxnLst>
                  <a:cxn ang="0">
                    <a:pos x="212" y="0"/>
                  </a:cxn>
                  <a:cxn ang="0">
                    <a:pos x="144" y="36"/>
                  </a:cxn>
                  <a:cxn ang="0">
                    <a:pos x="0" y="179"/>
                  </a:cxn>
                  <a:cxn ang="0">
                    <a:pos x="177" y="85"/>
                  </a:cxn>
                  <a:cxn ang="0">
                    <a:pos x="212" y="0"/>
                  </a:cxn>
                </a:cxnLst>
                <a:rect l="0" t="0" r="r" b="b"/>
                <a:pathLst>
                  <a:path w="212" h="179">
                    <a:moveTo>
                      <a:pt x="212" y="0"/>
                    </a:moveTo>
                    <a:lnTo>
                      <a:pt x="144" y="36"/>
                    </a:lnTo>
                    <a:lnTo>
                      <a:pt x="0" y="179"/>
                    </a:lnTo>
                    <a:lnTo>
                      <a:pt x="177" y="85"/>
                    </a:lnTo>
                    <a:lnTo>
                      <a:pt x="212" y="0"/>
                    </a:lnTo>
                    <a:close/>
                  </a:path>
                </a:pathLst>
              </a:custGeom>
              <a:solidFill>
                <a:schemeClr val="bg2"/>
              </a:solidFill>
              <a:ln w="9525">
                <a:noFill/>
                <a:round/>
                <a:headEnd/>
                <a:tailEnd/>
              </a:ln>
              <a:effectLst/>
            </p:spPr>
            <p:txBody>
              <a:bodyPr/>
              <a:lstStyle/>
              <a:p>
                <a:pPr>
                  <a:defRPr/>
                </a:pPr>
                <a:endParaRPr lang="en-US"/>
              </a:p>
            </p:txBody>
          </p:sp>
          <p:sp>
            <p:nvSpPr>
              <p:cNvPr id="101414" name="Freeform 38"/>
              <p:cNvSpPr>
                <a:spLocks/>
              </p:cNvSpPr>
              <p:nvPr/>
            </p:nvSpPr>
            <p:spPr bwMode="hidden">
              <a:xfrm>
                <a:off x="1037" y="2609"/>
                <a:ext cx="64" cy="79"/>
              </a:xfrm>
              <a:custGeom>
                <a:avLst/>
                <a:gdLst/>
                <a:ahLst/>
                <a:cxnLst>
                  <a:cxn ang="0">
                    <a:pos x="0" y="22"/>
                  </a:cxn>
                  <a:cxn ang="0">
                    <a:pos x="64" y="79"/>
                  </a:cxn>
                  <a:cxn ang="0">
                    <a:pos x="60" y="0"/>
                  </a:cxn>
                  <a:cxn ang="0">
                    <a:pos x="0" y="22"/>
                  </a:cxn>
                </a:cxnLst>
                <a:rect l="0" t="0" r="r" b="b"/>
                <a:pathLst>
                  <a:path w="64" h="79">
                    <a:moveTo>
                      <a:pt x="0" y="22"/>
                    </a:moveTo>
                    <a:lnTo>
                      <a:pt x="64" y="79"/>
                    </a:lnTo>
                    <a:lnTo>
                      <a:pt x="60" y="0"/>
                    </a:lnTo>
                    <a:lnTo>
                      <a:pt x="0" y="22"/>
                    </a:lnTo>
                    <a:close/>
                  </a:path>
                </a:pathLst>
              </a:custGeom>
              <a:solidFill>
                <a:schemeClr val="bg2"/>
              </a:solidFill>
              <a:ln w="9525">
                <a:noFill/>
                <a:round/>
                <a:headEnd/>
                <a:tailEnd/>
              </a:ln>
              <a:effectLst/>
            </p:spPr>
            <p:txBody>
              <a:bodyPr/>
              <a:lstStyle/>
              <a:p>
                <a:pPr>
                  <a:defRPr/>
                </a:pPr>
                <a:endParaRPr lang="en-US"/>
              </a:p>
            </p:txBody>
          </p:sp>
          <p:sp>
            <p:nvSpPr>
              <p:cNvPr id="101415" name="Freeform 39"/>
              <p:cNvSpPr>
                <a:spLocks/>
              </p:cNvSpPr>
              <p:nvPr userDrawn="1"/>
            </p:nvSpPr>
            <p:spPr bwMode="hidden">
              <a:xfrm>
                <a:off x="867" y="2471"/>
                <a:ext cx="137" cy="207"/>
              </a:xfrm>
              <a:custGeom>
                <a:avLst/>
                <a:gdLst/>
                <a:ahLst/>
                <a:cxnLst>
                  <a:cxn ang="0">
                    <a:pos x="0" y="0"/>
                  </a:cxn>
                  <a:cxn ang="0">
                    <a:pos x="17" y="87"/>
                  </a:cxn>
                  <a:cxn ang="0">
                    <a:pos x="69" y="154"/>
                  </a:cxn>
                  <a:cxn ang="0">
                    <a:pos x="137" y="207"/>
                  </a:cxn>
                  <a:cxn ang="0">
                    <a:pos x="0" y="0"/>
                  </a:cxn>
                </a:cxnLst>
                <a:rect l="0" t="0" r="r" b="b"/>
                <a:pathLst>
                  <a:path w="137" h="207">
                    <a:moveTo>
                      <a:pt x="0" y="0"/>
                    </a:moveTo>
                    <a:lnTo>
                      <a:pt x="17" y="87"/>
                    </a:lnTo>
                    <a:lnTo>
                      <a:pt x="69" y="154"/>
                    </a:lnTo>
                    <a:lnTo>
                      <a:pt x="137" y="207"/>
                    </a:lnTo>
                    <a:lnTo>
                      <a:pt x="0" y="0"/>
                    </a:lnTo>
                    <a:close/>
                  </a:path>
                </a:pathLst>
              </a:custGeom>
              <a:solidFill>
                <a:schemeClr val="bg2"/>
              </a:solidFill>
              <a:ln w="9525">
                <a:noFill/>
                <a:round/>
                <a:headEnd/>
                <a:tailEnd/>
              </a:ln>
              <a:effectLst/>
            </p:spPr>
            <p:txBody>
              <a:bodyPr/>
              <a:lstStyle/>
              <a:p>
                <a:pPr>
                  <a:defRPr/>
                </a:pPr>
                <a:endParaRPr lang="en-US"/>
              </a:p>
            </p:txBody>
          </p:sp>
          <p:sp>
            <p:nvSpPr>
              <p:cNvPr id="101416" name="Freeform 40"/>
              <p:cNvSpPr>
                <a:spLocks/>
              </p:cNvSpPr>
              <p:nvPr userDrawn="1"/>
            </p:nvSpPr>
            <p:spPr bwMode="hidden">
              <a:xfrm>
                <a:off x="817" y="2507"/>
                <a:ext cx="65" cy="222"/>
              </a:xfrm>
              <a:custGeom>
                <a:avLst/>
                <a:gdLst/>
                <a:ahLst/>
                <a:cxnLst>
                  <a:cxn ang="0">
                    <a:pos x="0" y="222"/>
                  </a:cxn>
                  <a:cxn ang="0">
                    <a:pos x="40" y="142"/>
                  </a:cxn>
                  <a:cxn ang="0">
                    <a:pos x="65" y="72"/>
                  </a:cxn>
                  <a:cxn ang="0">
                    <a:pos x="7" y="0"/>
                  </a:cxn>
                  <a:cxn ang="0">
                    <a:pos x="0" y="222"/>
                  </a:cxn>
                </a:cxnLst>
                <a:rect l="0" t="0" r="r" b="b"/>
                <a:pathLst>
                  <a:path w="65" h="222">
                    <a:moveTo>
                      <a:pt x="0" y="222"/>
                    </a:moveTo>
                    <a:lnTo>
                      <a:pt x="40" y="142"/>
                    </a:lnTo>
                    <a:lnTo>
                      <a:pt x="65" y="72"/>
                    </a:lnTo>
                    <a:lnTo>
                      <a:pt x="7" y="0"/>
                    </a:lnTo>
                    <a:lnTo>
                      <a:pt x="0" y="222"/>
                    </a:lnTo>
                    <a:close/>
                  </a:path>
                </a:pathLst>
              </a:custGeom>
              <a:solidFill>
                <a:schemeClr val="bg2"/>
              </a:solidFill>
              <a:ln w="9525">
                <a:noFill/>
                <a:round/>
                <a:headEnd/>
                <a:tailEnd/>
              </a:ln>
              <a:effectLst/>
            </p:spPr>
            <p:txBody>
              <a:bodyPr/>
              <a:lstStyle/>
              <a:p>
                <a:pPr>
                  <a:defRPr/>
                </a:pPr>
                <a:endParaRPr lang="en-US"/>
              </a:p>
            </p:txBody>
          </p:sp>
        </p:grpSp>
      </p:grpSp>
      <p:sp>
        <p:nvSpPr>
          <p:cNvPr id="101417" name="Rectangle 41"/>
          <p:cNvSpPr>
            <a:spLocks noGrp="1" noChangeArrowheads="1"/>
          </p:cNvSpPr>
          <p:nvPr>
            <p:ph type="title"/>
          </p:nvPr>
        </p:nvSpPr>
        <p:spPr bwMode="auto">
          <a:xfrm>
            <a:off x="457200" y="158750"/>
            <a:ext cx="8229600" cy="1258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1418" name="Rectangle 4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419" name="Rectangle 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a:defRPr/>
            </a:pPr>
            <a:fld id="{41E19697-82C8-412D-B368-A2A8F7BE2056}" type="datetime1">
              <a:rPr lang="en-US"/>
              <a:pPr>
                <a:defRPr/>
              </a:pPr>
              <a:t>2/21/2022</a:t>
            </a:fld>
            <a:endParaRPr lang="en-US"/>
          </a:p>
        </p:txBody>
      </p:sp>
      <p:sp>
        <p:nvSpPr>
          <p:cNvPr id="101420" name="Rectangle 4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a:defRPr/>
            </a:pPr>
            <a:endParaRPr lang="en-US"/>
          </a:p>
        </p:txBody>
      </p:sp>
      <p:sp>
        <p:nvSpPr>
          <p:cNvPr id="101421" name="Rectangle 45"/>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a:defRPr/>
            </a:pPr>
            <a:fld id="{24BDA6AC-1D5B-4BA7-AB2A-BA993C2FA90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00"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wedge/>
  </p:transition>
  <p:hf hdr="0" ft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3"/>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3"/>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1" sz="1400">
                <a:latin typeface="Times New Roman" pitchFamily="18" charset="0"/>
              </a:defRPr>
            </a:lvl1pPr>
          </a:lstStyle>
          <a:p>
            <a:pPr>
              <a:defRPr/>
            </a:pPr>
            <a:fld id="{059D64D3-08ED-470D-9C09-7B40700F008D}" type="datetime1">
              <a:rPr lang="en-US"/>
              <a:pPr>
                <a:defRPr/>
              </a:pPr>
              <a:t>2/21/2022</a:t>
            </a:fld>
            <a:endParaRPr lang="en-US"/>
          </a:p>
        </p:txBody>
      </p:sp>
      <p:sp>
        <p:nvSpPr>
          <p:cNvPr id="1218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kumimoji="1" sz="1400">
                <a:latin typeface="Times New Roman" pitchFamily="18"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1" sz="1400">
                <a:latin typeface="Times New Roman" pitchFamily="18" charset="0"/>
              </a:defRPr>
            </a:lvl1pPr>
          </a:lstStyle>
          <a:p>
            <a:pPr>
              <a:defRPr/>
            </a:pPr>
            <a:fld id="{D895A289-10A2-49EA-8DE6-F7B814A270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11" Type="http://schemas.openxmlformats.org/officeDocument/2006/relationships/image" Target="../media/image9.gif"/><Relationship Id="rId5" Type="http://schemas.openxmlformats.org/officeDocument/2006/relationships/image" Target="../media/image4.emf"/><Relationship Id="rId10" Type="http://schemas.openxmlformats.org/officeDocument/2006/relationships/image" Target="../media/image8.jpeg"/><Relationship Id="rId4" Type="http://schemas.openxmlformats.org/officeDocument/2006/relationships/image" Target="../media/image3.emf"/><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19.xml"/><Relationship Id="rId5" Type="http://schemas.openxmlformats.org/officeDocument/2006/relationships/image" Target="../media/image13.wmf"/><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8.gif"/></Relationships>
</file>

<file path=ppt/slides/_rels/slide6.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19.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
              <a:srgbClr val="66FF33"/>
            </a:gs>
            <a:gs pos="68000">
              <a:srgbClr val="FF99FF"/>
            </a:gs>
            <a:gs pos="34000">
              <a:srgbClr val="CCFF33"/>
            </a:gs>
            <a:gs pos="87000">
              <a:srgbClr val="FFFF00"/>
            </a:gs>
          </a:gsLst>
          <a:lin ang="5400000" scaled="1"/>
        </a:gradFill>
        <a:effectLst/>
      </p:bgPr>
    </p:bg>
    <p:spTree>
      <p:nvGrpSpPr>
        <p:cNvPr id="1" name=""/>
        <p:cNvGrpSpPr/>
        <p:nvPr/>
      </p:nvGrpSpPr>
      <p:grpSpPr>
        <a:xfrm>
          <a:off x="0" y="0"/>
          <a:ext cx="0" cy="0"/>
          <a:chOff x="0" y="0"/>
          <a:chExt cx="0" cy="0"/>
        </a:xfrm>
      </p:grpSpPr>
      <p:sp>
        <p:nvSpPr>
          <p:cNvPr id="5" name="Rectangle 4"/>
          <p:cNvSpPr/>
          <p:nvPr/>
        </p:nvSpPr>
        <p:spPr>
          <a:xfrm>
            <a:off x="378136" y="1523652"/>
            <a:ext cx="7212898" cy="1728362"/>
          </a:xfrm>
          <a:prstGeom prst="rect">
            <a:avLst/>
          </a:prstGeom>
        </p:spPr>
        <p:txBody>
          <a:bodyPr wrap="square">
            <a:prstTxWarp prst="textDeflate">
              <a:avLst>
                <a:gd name="adj" fmla="val 15029"/>
              </a:avLst>
            </a:prstTxWarp>
            <a:spAutoFit/>
          </a:bodyPr>
          <a:lstStyle/>
          <a:p>
            <a:pPr lvl="0" algn="ctr">
              <a:defRPr/>
            </a:pPr>
            <a:r>
              <a:rPr lang="en-US" sz="4000" b="1" dirty="0">
                <a:ln w="1905"/>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CHÀO MỪNG CÁC CÔ VỀ DỰ GIỜ  TIẾT ÂM NHẠC</a:t>
            </a:r>
          </a:p>
        </p:txBody>
      </p:sp>
      <p:sp>
        <p:nvSpPr>
          <p:cNvPr id="7" name="Rectangle 6"/>
          <p:cNvSpPr/>
          <p:nvPr/>
        </p:nvSpPr>
        <p:spPr>
          <a:xfrm>
            <a:off x="2664105" y="3119241"/>
            <a:ext cx="3475444" cy="584775"/>
          </a:xfrm>
          <a:prstGeom prst="rect">
            <a:avLst/>
          </a:prstGeom>
        </p:spPr>
        <p:txBody>
          <a:bodyPr wrap="square">
            <a:spAutoFit/>
          </a:bodyPr>
          <a:lstStyle/>
          <a:p>
            <a:pPr lvl="0" algn="ctr">
              <a:defRPr/>
            </a:pPr>
            <a:r>
              <a:rPr lang="en-US" sz="3200" b="1">
                <a:ln w="1905"/>
                <a:solidFill>
                  <a:srgbClr val="FF00FF"/>
                </a:solidFill>
                <a:effectLst>
                  <a:innerShdw blurRad="69850" dist="43180" dir="5400000">
                    <a:srgbClr val="000000">
                      <a:alpha val="65000"/>
                    </a:srgbClr>
                  </a:innerShdw>
                </a:effectLst>
                <a:latin typeface="Broadway" pitchFamily="82" charset="0"/>
                <a:cs typeface="Times New Roman" pitchFamily="18" charset="0"/>
              </a:rPr>
              <a:t>LỚP 5</a:t>
            </a:r>
            <a:endParaRPr lang="en-US" sz="3200" b="1" dirty="0">
              <a:ln w="1905"/>
              <a:solidFill>
                <a:srgbClr val="FF00FF"/>
              </a:solidFill>
              <a:effectLst>
                <a:innerShdw blurRad="69850" dist="43180" dir="5400000">
                  <a:srgbClr val="000000">
                    <a:alpha val="65000"/>
                  </a:srgbClr>
                </a:innerShdw>
              </a:effectLst>
              <a:latin typeface="Broadway" pitchFamily="82" charset="0"/>
              <a:cs typeface="Times New Roman" pitchFamily="18" charset="0"/>
            </a:endParaRPr>
          </a:p>
        </p:txBody>
      </p:sp>
      <p:sp>
        <p:nvSpPr>
          <p:cNvPr id="8" name="TextBox 7"/>
          <p:cNvSpPr txBox="1"/>
          <p:nvPr/>
        </p:nvSpPr>
        <p:spPr>
          <a:xfrm>
            <a:off x="2182918" y="5863354"/>
            <a:ext cx="4680520" cy="523220"/>
          </a:xfrm>
          <a:prstGeom prst="rect">
            <a:avLst/>
          </a:prstGeom>
          <a:noFill/>
        </p:spPr>
        <p:txBody>
          <a:bodyPr wrap="square" rtlCol="0">
            <a:spAutoFit/>
          </a:bodyPr>
          <a:lstStyle/>
          <a:p>
            <a:r>
              <a:rPr lang="en-US" sz="2800" b="1" i="1" dirty="0" err="1">
                <a:solidFill>
                  <a:srgbClr val="0070C0"/>
                </a:solidFill>
                <a:latin typeface="Times New Roman" pitchFamily="18" charset="0"/>
                <a:cs typeface="Times New Roman" pitchFamily="18" charset="0"/>
              </a:rPr>
              <a:t>Giáo</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viên</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Lương</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Thị</a:t>
            </a:r>
            <a:r>
              <a:rPr lang="en-US" sz="2800" b="1" i="1" dirty="0">
                <a:solidFill>
                  <a:srgbClr val="0070C0"/>
                </a:solidFill>
                <a:latin typeface="Times New Roman" pitchFamily="18" charset="0"/>
                <a:cs typeface="Times New Roman" pitchFamily="18" charset="0"/>
              </a:rPr>
              <a:t> </a:t>
            </a:r>
            <a:r>
              <a:rPr lang="en-US" sz="2800" b="1" i="1" dirty="0" err="1">
                <a:solidFill>
                  <a:srgbClr val="0070C0"/>
                </a:solidFill>
                <a:latin typeface="Times New Roman" pitchFamily="18" charset="0"/>
                <a:cs typeface="Times New Roman" pitchFamily="18" charset="0"/>
              </a:rPr>
              <a:t>Hằng</a:t>
            </a:r>
            <a:endParaRPr lang="en-US" sz="2800" b="1" i="1" dirty="0">
              <a:solidFill>
                <a:srgbClr val="0070C0"/>
              </a:solidFill>
              <a:latin typeface="Times New Roman" pitchFamily="18" charset="0"/>
              <a:cs typeface="Times New Roman" pitchFamily="18" charset="0"/>
            </a:endParaRPr>
          </a:p>
        </p:txBody>
      </p:sp>
      <p:sp>
        <p:nvSpPr>
          <p:cNvPr id="9" name="TextBox 8"/>
          <p:cNvSpPr txBox="1"/>
          <p:nvPr/>
        </p:nvSpPr>
        <p:spPr>
          <a:xfrm>
            <a:off x="-60293" y="260687"/>
            <a:ext cx="9144000" cy="1015663"/>
          </a:xfrm>
          <a:prstGeom prst="rect">
            <a:avLst/>
          </a:prstGeom>
          <a:noFill/>
        </p:spPr>
        <p:txBody>
          <a:bodyPr wrap="square" rtlCol="0">
            <a:spAutoFit/>
          </a:bodyPr>
          <a:lstStyle/>
          <a:p>
            <a:pPr algn="ctr"/>
            <a:r>
              <a:rPr lang="en-US" sz="2000" b="1" dirty="0">
                <a:solidFill>
                  <a:srgbClr val="0000FF"/>
                </a:solidFill>
                <a:latin typeface="Times New Roman" pitchFamily="18" charset="0"/>
                <a:cs typeface="Times New Roman" pitchFamily="18" charset="0"/>
              </a:rPr>
              <a:t>PHÒNG GIÁO DỤC VÀ ĐÀO TẠO QUẬN LONG BIÊN</a:t>
            </a:r>
          </a:p>
          <a:p>
            <a:pPr algn="ctr"/>
            <a:r>
              <a:rPr lang="en-US" sz="2000" b="1" dirty="0">
                <a:solidFill>
                  <a:srgbClr val="0000FF"/>
                </a:solidFill>
                <a:latin typeface="Times New Roman" pitchFamily="18" charset="0"/>
                <a:cs typeface="Times New Roman" pitchFamily="18" charset="0"/>
              </a:rPr>
              <a:t>TRƯỜNG TIỂU HỌC ĐÔ THỊ VIỆT HƯNG</a:t>
            </a:r>
          </a:p>
          <a:p>
            <a:pPr algn="ctr"/>
            <a:r>
              <a:rPr lang="en-US" sz="2000" b="1" dirty="0">
                <a:solidFill>
                  <a:srgbClr val="0000FF"/>
                </a:solidFill>
                <a:latin typeface="Times New Roman" pitchFamily="18" charset="0"/>
                <a:cs typeface="Times New Roman" pitchFamily="18" charset="0"/>
              </a:rPr>
              <a:t>-------------</a:t>
            </a:r>
          </a:p>
        </p:txBody>
      </p:sp>
      <p:pic>
        <p:nvPicPr>
          <p:cNvPr id="17" name="Picture 19" descr="Picture1"/>
          <p:cNvPicPr preferRelativeResize="0">
            <a:picLocks noChangeAspect="1" noChangeArrowheads="1" noCrop="1"/>
          </p:cNvPicPr>
          <p:nvPr/>
        </p:nvPicPr>
        <p:blipFill>
          <a:blip r:embed="rId3"/>
          <a:srcRect/>
          <a:stretch>
            <a:fillRect/>
          </a:stretch>
        </p:blipFill>
        <p:spPr bwMode="auto">
          <a:xfrm rot="21418878">
            <a:off x="1103157" y="5072780"/>
            <a:ext cx="597995" cy="533458"/>
          </a:xfrm>
          <a:prstGeom prst="rect">
            <a:avLst/>
          </a:prstGeom>
          <a:noFill/>
          <a:ln w="9525">
            <a:noFill/>
            <a:miter lim="800000"/>
            <a:headEnd/>
            <a:tailEnd/>
          </a:ln>
        </p:spPr>
      </p:pic>
      <p:pic>
        <p:nvPicPr>
          <p:cNvPr id="19" name="Picture 19" descr="Picture1"/>
          <p:cNvPicPr preferRelativeResize="0">
            <a:picLocks noChangeAspect="1" noChangeArrowheads="1" noCrop="1"/>
          </p:cNvPicPr>
          <p:nvPr/>
        </p:nvPicPr>
        <p:blipFill>
          <a:blip r:embed="rId3"/>
          <a:srcRect/>
          <a:stretch>
            <a:fillRect/>
          </a:stretch>
        </p:blipFill>
        <p:spPr bwMode="auto">
          <a:xfrm rot="10800000">
            <a:off x="7566301" y="2678329"/>
            <a:ext cx="532503" cy="618013"/>
          </a:xfrm>
          <a:prstGeom prst="rect">
            <a:avLst/>
          </a:prstGeom>
          <a:noFill/>
          <a:ln w="9525">
            <a:noFill/>
            <a:miter lim="800000"/>
            <a:headEnd/>
            <a:tailEnd/>
          </a:ln>
        </p:spPr>
      </p:pic>
      <p:pic>
        <p:nvPicPr>
          <p:cNvPr id="20" name="Picture 19" descr="Picture1"/>
          <p:cNvPicPr preferRelativeResize="0">
            <a:picLocks noChangeAspect="1" noChangeArrowheads="1" noCrop="1"/>
          </p:cNvPicPr>
          <p:nvPr/>
        </p:nvPicPr>
        <p:blipFill>
          <a:blip r:embed="rId3"/>
          <a:srcRect/>
          <a:stretch>
            <a:fillRect/>
          </a:stretch>
        </p:blipFill>
        <p:spPr bwMode="auto">
          <a:xfrm rot="10800000">
            <a:off x="3480970" y="4536022"/>
            <a:ext cx="457200" cy="660167"/>
          </a:xfrm>
          <a:prstGeom prst="rect">
            <a:avLst/>
          </a:prstGeom>
          <a:noFill/>
          <a:ln w="9525">
            <a:noFill/>
            <a:miter lim="800000"/>
            <a:headEnd/>
            <a:tailEnd/>
          </a:ln>
        </p:spPr>
      </p:pic>
      <p:sp>
        <p:nvSpPr>
          <p:cNvPr id="3" name="TextBox 2"/>
          <p:cNvSpPr txBox="1"/>
          <p:nvPr/>
        </p:nvSpPr>
        <p:spPr>
          <a:xfrm>
            <a:off x="3129387" y="4124870"/>
            <a:ext cx="2700300" cy="396044"/>
          </a:xfrm>
          <a:prstGeom prst="rect">
            <a:avLst/>
          </a:prstGeom>
          <a:noFill/>
        </p:spPr>
        <p:txBody>
          <a:bodyPr wrap="square" rtlCol="0">
            <a:spAutoFit/>
          </a:bodyPr>
          <a:lstStyle/>
          <a:p>
            <a:endParaRPr lang="vi-VN" dirty="0"/>
          </a:p>
        </p:txBody>
      </p:sp>
      <p:grpSp>
        <p:nvGrpSpPr>
          <p:cNvPr id="18" name="Group 42"/>
          <p:cNvGrpSpPr>
            <a:grpSpLocks/>
          </p:cNvGrpSpPr>
          <p:nvPr/>
        </p:nvGrpSpPr>
        <p:grpSpPr bwMode="auto">
          <a:xfrm>
            <a:off x="1714784" y="4402395"/>
            <a:ext cx="5133975" cy="835025"/>
            <a:chOff x="4200" y="1980"/>
            <a:chExt cx="6675" cy="1425"/>
          </a:xfrm>
        </p:grpSpPr>
        <p:sp>
          <p:nvSpPr>
            <p:cNvPr id="21" name="Freeform 43"/>
            <p:cNvSpPr>
              <a:spLocks/>
            </p:cNvSpPr>
            <p:nvPr/>
          </p:nvSpPr>
          <p:spPr bwMode="auto">
            <a:xfrm>
              <a:off x="4200" y="1980"/>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2" name="Freeform 44"/>
            <p:cNvSpPr>
              <a:spLocks/>
            </p:cNvSpPr>
            <p:nvPr/>
          </p:nvSpPr>
          <p:spPr bwMode="auto">
            <a:xfrm>
              <a:off x="4200" y="2318"/>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3" name="Freeform 45"/>
            <p:cNvSpPr>
              <a:spLocks/>
            </p:cNvSpPr>
            <p:nvPr/>
          </p:nvSpPr>
          <p:spPr bwMode="auto">
            <a:xfrm>
              <a:off x="4200" y="2487"/>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4" name="Freeform 46"/>
            <p:cNvSpPr>
              <a:spLocks/>
            </p:cNvSpPr>
            <p:nvPr/>
          </p:nvSpPr>
          <p:spPr bwMode="auto">
            <a:xfrm>
              <a:off x="4200" y="2655"/>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63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sp>
          <p:nvSpPr>
            <p:cNvPr id="29" name="Freeform 47"/>
            <p:cNvSpPr>
              <a:spLocks/>
            </p:cNvSpPr>
            <p:nvPr/>
          </p:nvSpPr>
          <p:spPr bwMode="auto">
            <a:xfrm>
              <a:off x="4215" y="2149"/>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vi-VN"/>
            </a:p>
          </p:txBody>
        </p:sp>
      </p:grpSp>
      <p:pic>
        <p:nvPicPr>
          <p:cNvPr id="30" name="Picture 52" descr="Not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8266" y="3823134"/>
            <a:ext cx="4349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descr="Not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187" y="4342446"/>
            <a:ext cx="4349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3" descr="Not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1262" y="4280645"/>
            <a:ext cx="399199" cy="8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1" descr="Not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0792" y="4034787"/>
            <a:ext cx="4508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1" descr="Not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6376" y="4143567"/>
            <a:ext cx="4508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9" descr="Not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6859" y="3868080"/>
            <a:ext cx="42068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1" descr="Not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7689" y="3822958"/>
            <a:ext cx="4508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AutoShape 16"/>
          <p:cNvSpPr>
            <a:spLocks noChangeArrowheads="1"/>
          </p:cNvSpPr>
          <p:nvPr/>
        </p:nvSpPr>
        <p:spPr bwMode="auto">
          <a:xfrm rot="1888578">
            <a:off x="1945199" y="5916332"/>
            <a:ext cx="493713" cy="539750"/>
          </a:xfrm>
          <a:prstGeom prst="star4">
            <a:avLst>
              <a:gd name="adj" fmla="val 12500"/>
            </a:avLst>
          </a:prstGeom>
          <a:gradFill rotWithShape="1">
            <a:gsLst>
              <a:gs pos="0">
                <a:srgbClr val="06E81C"/>
              </a:gs>
              <a:gs pos="100000">
                <a:srgbClr val="FF8200"/>
              </a:gs>
            </a:gsLst>
            <a:path path="shape">
              <a:fillToRect l="50000" t="50000" r="50000" b="50000"/>
            </a:path>
          </a:gradFill>
          <a:ln w="9525">
            <a:noFill/>
            <a:miter lim="800000"/>
            <a:headEnd/>
            <a:tailEnd/>
          </a:ln>
          <a:effectLst/>
        </p:spPr>
        <p:txBody>
          <a:bodyPr wrap="none" anchor="ctr"/>
          <a:lstStyle/>
          <a:p>
            <a:pPr algn="ctr">
              <a:defRPr/>
            </a:pPr>
            <a:endParaRPr lang="en-US" sz="1200">
              <a:effectLst>
                <a:outerShdw blurRad="38100" dist="38100" dir="2700000" algn="tl">
                  <a:srgbClr val="FFFFFF"/>
                </a:outerShdw>
              </a:effectLst>
              <a:latin typeface="Arial" charset="0"/>
            </a:endParaRPr>
          </a:p>
        </p:txBody>
      </p:sp>
      <p:pic>
        <p:nvPicPr>
          <p:cNvPr id="46" name="Picture 45"/>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870" b="96957" l="8676" r="90868">
                        <a14:foregroundMark x1="43379" y1="40000" x2="51598" y2="41739"/>
                        <a14:foregroundMark x1="31050" y1="14783" x2="42009" y2="6087"/>
                        <a14:foregroundMark x1="72146" y1="49565" x2="75799" y2="53043"/>
                        <a14:foregroundMark x1="66210" y1="51304" x2="71689" y2="47391"/>
                      </a14:backgroundRemoval>
                    </a14:imgEffect>
                  </a14:imgLayer>
                </a14:imgProps>
              </a:ext>
              <a:ext uri="{28A0092B-C50C-407E-A947-70E740481C1C}">
                <a14:useLocalDpi xmlns:a14="http://schemas.microsoft.com/office/drawing/2010/main" val="0"/>
              </a:ext>
            </a:extLst>
          </a:blip>
          <a:stretch>
            <a:fillRect/>
          </a:stretch>
        </p:blipFill>
        <p:spPr>
          <a:xfrm>
            <a:off x="-439419" y="4513225"/>
            <a:ext cx="2819371" cy="2595158"/>
          </a:xfrm>
          <a:prstGeom prst="rect">
            <a:avLst/>
          </a:prstGeom>
        </p:spPr>
      </p:pic>
      <p:pic>
        <p:nvPicPr>
          <p:cNvPr id="37" name="Picture 36" descr="C:\Users\Administrator\Desktop\131211tranh-ve-hai-chu-chim-tren-canh-dao.jpg"/>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6859" y="115468"/>
            <a:ext cx="2631086" cy="1877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DSTAR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46434" y="1323699"/>
            <a:ext cx="86360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DSTAR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18295" y="5687464"/>
            <a:ext cx="86360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DSTAR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68550" y="1053990"/>
            <a:ext cx="86360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9" descr="DSTAR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7576" y="705928"/>
            <a:ext cx="86360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 descr="DSTAR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20107" y="543489"/>
            <a:ext cx="86360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DSTARS-P"/>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33520" y="6090664"/>
            <a:ext cx="863600" cy="48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47571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1000"/>
                                        <p:tgtEl>
                                          <p:spTgt spid="36"/>
                                        </p:tgtEl>
                                      </p:cBhvr>
                                    </p:animEffect>
                                    <p:anim calcmode="lin" valueType="num">
                                      <p:cBhvr>
                                        <p:cTn id="53" dur="1000" fill="hold"/>
                                        <p:tgtEl>
                                          <p:spTgt spid="36"/>
                                        </p:tgtEl>
                                        <p:attrNameLst>
                                          <p:attrName>ppt_x</p:attrName>
                                        </p:attrNameLst>
                                      </p:cBhvr>
                                      <p:tavLst>
                                        <p:tav tm="0">
                                          <p:val>
                                            <p:strVal val="#ppt_x"/>
                                          </p:val>
                                        </p:tav>
                                        <p:tav tm="100000">
                                          <p:val>
                                            <p:strVal val="#ppt_x"/>
                                          </p:val>
                                        </p:tav>
                                      </p:tavLst>
                                    </p:anim>
                                    <p:anim calcmode="lin" valueType="num">
                                      <p:cBhvr>
                                        <p:cTn id="54" dur="1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fade">
                                      <p:cBhvr>
                                        <p:cTn id="62" dur="1000"/>
                                        <p:tgtEl>
                                          <p:spTgt spid="9"/>
                                        </p:tgtEl>
                                      </p:cBhvr>
                                    </p:animEffect>
                                    <p:anim calcmode="lin" valueType="num">
                                      <p:cBhvr>
                                        <p:cTn id="63" dur="1000" fill="hold"/>
                                        <p:tgtEl>
                                          <p:spTgt spid="9"/>
                                        </p:tgtEl>
                                        <p:attrNameLst>
                                          <p:attrName>ppt_x</p:attrName>
                                        </p:attrNameLst>
                                      </p:cBhvr>
                                      <p:tavLst>
                                        <p:tav tm="0">
                                          <p:val>
                                            <p:strVal val="#ppt_x"/>
                                          </p:val>
                                        </p:tav>
                                        <p:tav tm="100000">
                                          <p:val>
                                            <p:strVal val="#ppt_x"/>
                                          </p:val>
                                        </p:tav>
                                      </p:tavLst>
                                    </p:anim>
                                    <p:anim calcmode="lin" valueType="num">
                                      <p:cBhvr>
                                        <p:cTn id="64" dur="1000" fill="hold"/>
                                        <p:tgtEl>
                                          <p:spTgt spid="9"/>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anim calcmode="lin" valueType="num">
                                      <p:cBhvr>
                                        <p:cTn id="78" dur="1000" fill="hold"/>
                                        <p:tgtEl>
                                          <p:spTgt spid="20"/>
                                        </p:tgtEl>
                                        <p:attrNameLst>
                                          <p:attrName>ppt_x</p:attrName>
                                        </p:attrNameLst>
                                      </p:cBhvr>
                                      <p:tavLst>
                                        <p:tav tm="0">
                                          <p:val>
                                            <p:strVal val="#ppt_x"/>
                                          </p:val>
                                        </p:tav>
                                        <p:tav tm="100000">
                                          <p:val>
                                            <p:strVal val="#ppt_x"/>
                                          </p:val>
                                        </p:tav>
                                      </p:tavLst>
                                    </p:anim>
                                    <p:anim calcmode="lin" valueType="num">
                                      <p:cBhvr>
                                        <p:cTn id="79" dur="1000" fill="hold"/>
                                        <p:tgtEl>
                                          <p:spTgt spid="20"/>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nodePh="1">
                                  <p:stCondLst>
                                    <p:cond delay="0"/>
                                  </p:stCondLst>
                                  <p:endCondLst>
                                    <p:cond evt="begin" delay="0">
                                      <p:tn val="80"/>
                                    </p:cond>
                                  </p:end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1000"/>
                                        <p:tgtEl>
                                          <p:spTgt spid="41"/>
                                        </p:tgtEl>
                                      </p:cBhvr>
                                    </p:animEffect>
                                    <p:anim calcmode="lin" valueType="num">
                                      <p:cBhvr>
                                        <p:cTn id="88" dur="1000" fill="hold"/>
                                        <p:tgtEl>
                                          <p:spTgt spid="41"/>
                                        </p:tgtEl>
                                        <p:attrNameLst>
                                          <p:attrName>ppt_x</p:attrName>
                                        </p:attrNameLst>
                                      </p:cBhvr>
                                      <p:tavLst>
                                        <p:tav tm="0">
                                          <p:val>
                                            <p:strVal val="#ppt_x"/>
                                          </p:val>
                                        </p:tav>
                                        <p:tav tm="100000">
                                          <p:val>
                                            <p:strVal val="#ppt_x"/>
                                          </p:val>
                                        </p:tav>
                                      </p:tavLst>
                                    </p:anim>
                                    <p:anim calcmode="lin" valueType="num">
                                      <p:cBhvr>
                                        <p:cTn id="89" dur="1000" fill="hold"/>
                                        <p:tgtEl>
                                          <p:spTgt spid="41"/>
                                        </p:tgtEl>
                                        <p:attrNameLst>
                                          <p:attrName>ppt_y</p:attrName>
                                        </p:attrNameLst>
                                      </p:cBhvr>
                                      <p:tavLst>
                                        <p:tav tm="0">
                                          <p:val>
                                            <p:strVal val="#ppt_y+.1"/>
                                          </p:val>
                                        </p:tav>
                                        <p:tav tm="100000">
                                          <p:val>
                                            <p:strVal val="#ppt_y"/>
                                          </p:val>
                                        </p:tav>
                                      </p:tavLst>
                                    </p:anim>
                                  </p:childTnLst>
                                </p:cTn>
                              </p:par>
                              <p:par>
                                <p:cTn id="90" presetID="22" presetClass="entr" presetSubtype="8"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wipe(left)">
                                      <p:cBhvr>
                                        <p:cTn id="92" dur="500"/>
                                        <p:tgtEl>
                                          <p:spTgt spid="46"/>
                                        </p:tgtEl>
                                      </p:cBhvr>
                                    </p:animEffect>
                                  </p:childTnLst>
                                </p:cTn>
                              </p:par>
                              <p:par>
                                <p:cTn id="93" presetID="42" presetClass="entr" presetSubtype="0" fill="hold"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1000"/>
                                        <p:tgtEl>
                                          <p:spTgt spid="37"/>
                                        </p:tgtEl>
                                      </p:cBhvr>
                                    </p:animEffect>
                                    <p:anim calcmode="lin" valueType="num">
                                      <p:cBhvr>
                                        <p:cTn id="96" dur="1000" fill="hold"/>
                                        <p:tgtEl>
                                          <p:spTgt spid="37"/>
                                        </p:tgtEl>
                                        <p:attrNameLst>
                                          <p:attrName>ppt_x</p:attrName>
                                        </p:attrNameLst>
                                      </p:cBhvr>
                                      <p:tavLst>
                                        <p:tav tm="0">
                                          <p:val>
                                            <p:strVal val="#ppt_x"/>
                                          </p:val>
                                        </p:tav>
                                        <p:tav tm="100000">
                                          <p:val>
                                            <p:strVal val="#ppt_x"/>
                                          </p:val>
                                        </p:tav>
                                      </p:tavLst>
                                    </p:anim>
                                    <p:anim calcmode="lin" valueType="num">
                                      <p:cBhvr>
                                        <p:cTn id="9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3"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99FF"/>
            </a:gs>
            <a:gs pos="46000">
              <a:srgbClr val="CCFFFF"/>
            </a:gs>
            <a:gs pos="100000">
              <a:srgbClr val="FFFF00"/>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Picture 25" descr="Sun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918133" flipH="1">
            <a:off x="1246529" y="5801877"/>
            <a:ext cx="887905" cy="8866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5" descr="Sun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32597" flipH="1">
            <a:off x="136603" y="4461134"/>
            <a:ext cx="1009549" cy="8132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5" descr="Sunflowe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50553" flipH="1">
            <a:off x="47710" y="5399172"/>
            <a:ext cx="1068388" cy="10556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014" y="5723089"/>
            <a:ext cx="3694985" cy="1044270"/>
          </a:xfrm>
          <a:prstGeom prst="rect">
            <a:avLst/>
          </a:prstGeom>
        </p:spPr>
      </p:pic>
      <p:sp>
        <p:nvSpPr>
          <p:cNvPr id="18" name="TextBox 17"/>
          <p:cNvSpPr txBox="1"/>
          <p:nvPr/>
        </p:nvSpPr>
        <p:spPr>
          <a:xfrm>
            <a:off x="1781096" y="2326020"/>
            <a:ext cx="4205306" cy="369332"/>
          </a:xfrm>
          <a:prstGeom prst="rect">
            <a:avLst/>
          </a:prstGeom>
          <a:noFill/>
        </p:spPr>
        <p:txBody>
          <a:bodyPr wrap="square" rtlCol="0">
            <a:spAutoFit/>
          </a:bodyPr>
          <a:lstStyle/>
          <a:p>
            <a:endParaRPr lang="vi-VN">
              <a:solidFill>
                <a:srgbClr val="FF0000"/>
              </a:solidFill>
            </a:endParaRPr>
          </a:p>
        </p:txBody>
      </p:sp>
      <p:sp>
        <p:nvSpPr>
          <p:cNvPr id="19" name="Double Bracket 18"/>
          <p:cNvSpPr/>
          <p:nvPr/>
        </p:nvSpPr>
        <p:spPr>
          <a:xfrm>
            <a:off x="1897989" y="2303161"/>
            <a:ext cx="45719" cy="45719"/>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pic>
        <p:nvPicPr>
          <p:cNvPr id="14" name="Picture 1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6076" y="-269117"/>
            <a:ext cx="4332922" cy="2350917"/>
          </a:xfrm>
          <a:prstGeom prst="rect">
            <a:avLst/>
          </a:prstGeom>
        </p:spPr>
      </p:pic>
      <p:pic>
        <p:nvPicPr>
          <p:cNvPr id="15" name="Picture 5" descr="j01963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385" y="13033"/>
            <a:ext cx="1322748" cy="178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2565159"/>
            <a:ext cx="8784976" cy="1323439"/>
          </a:xfrm>
          <a:prstGeom prst="rect">
            <a:avLst/>
          </a:prstGeom>
        </p:spPr>
        <p:txBody>
          <a:bodyPr wrap="square">
            <a:spAutoFit/>
          </a:bodyPr>
          <a:lstStyle/>
          <a:p>
            <a:pPr eaLnBrk="1" hangingPunct="1">
              <a:spcBef>
                <a:spcPct val="50000"/>
              </a:spcBef>
            </a:pPr>
            <a:r>
              <a:rPr lang="en-US" altLang="vi-VN" sz="3200" b="1">
                <a:solidFill>
                  <a:srgbClr val="FF0000"/>
                </a:solidFill>
                <a:latin typeface="Times New Roman" panose="02020603050405020304" pitchFamily="18" charset="0"/>
                <a:cs typeface="Times New Roman" panose="02020603050405020304" pitchFamily="18" charset="0"/>
              </a:rPr>
              <a:t>Tiết 12: </a:t>
            </a:r>
            <a:r>
              <a:rPr lang="en-US" altLang="vi-VN" sz="3200" b="1">
                <a:solidFill>
                  <a:srgbClr val="FF0000"/>
                </a:solidFill>
                <a:latin typeface=".VnTimeH" panose="020B7200000000000000" pitchFamily="34" charset="0"/>
              </a:rPr>
              <a:t> </a:t>
            </a:r>
            <a:r>
              <a:rPr lang="en-US" altLang="vi-VN" sz="2800" b="1">
                <a:solidFill>
                  <a:srgbClr val="FF0000"/>
                </a:solidFill>
                <a:latin typeface=".VnTimeH" panose="020B7200000000000000" pitchFamily="34" charset="0"/>
              </a:rPr>
              <a:t>häc bµi h¸t: </a:t>
            </a:r>
            <a:r>
              <a:rPr lang="en-US" altLang="vi-VN" sz="2800" b="1">
                <a:solidFill>
                  <a:srgbClr val="FF0000"/>
                </a:solidFill>
                <a:latin typeface="Times New Roman" panose="02020603050405020304" pitchFamily="18" charset="0"/>
                <a:cs typeface="Times New Roman" panose="02020603050405020304" pitchFamily="18" charset="0"/>
              </a:rPr>
              <a:t>TRE NGÀ BÊN LĂNG BÁC</a:t>
            </a:r>
          </a:p>
          <a:p>
            <a:pPr algn="ctr" eaLnBrk="1" hangingPunct="1">
              <a:spcBef>
                <a:spcPct val="50000"/>
              </a:spcBef>
            </a:pPr>
            <a:r>
              <a:rPr lang="en-US" altLang="vi-VN" sz="3200" b="1">
                <a:solidFill>
                  <a:srgbClr val="FF0000"/>
                </a:solidFill>
                <a:latin typeface=".VnTime" panose="020B7200000000000000" pitchFamily="34" charset="0"/>
              </a:rPr>
              <a:t>                             </a:t>
            </a:r>
            <a:r>
              <a:rPr lang="en-US" altLang="vi-VN" sz="3200" b="1" i="1">
                <a:solidFill>
                  <a:srgbClr val="FF0000"/>
                </a:solidFill>
                <a:latin typeface=".VnTime" panose="020B7200000000000000" pitchFamily="34" charset="0"/>
              </a:rPr>
              <a:t>Nh¹c và lời: </a:t>
            </a:r>
            <a:r>
              <a:rPr lang="en-US" altLang="vi-VN" sz="3200" b="1" i="1">
                <a:solidFill>
                  <a:srgbClr val="FF0000"/>
                </a:solidFill>
                <a:latin typeface="Times New Roman" panose="02020603050405020304" pitchFamily="18" charset="0"/>
                <a:cs typeface="Times New Roman" panose="02020603050405020304" pitchFamily="18" charset="0"/>
              </a:rPr>
              <a:t>Hàn Ngọc Bích</a:t>
            </a:r>
          </a:p>
        </p:txBody>
      </p:sp>
    </p:spTree>
    <p:extLst>
      <p:ext uri="{BB962C8B-B14F-4D97-AF65-F5344CB8AC3E}">
        <p14:creationId xmlns:p14="http://schemas.microsoft.com/office/powerpoint/2010/main" val="3288293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rgbClr val="00B0F0"/>
            </a:gs>
          </a:gsLst>
          <a:lin ang="5400000" scaled="1"/>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552" y="-207404"/>
            <a:ext cx="2778010" cy="1871204"/>
          </a:xfrm>
          <a:prstGeom prst="rect">
            <a:avLst/>
          </a:prstGeom>
        </p:spPr>
      </p:pic>
      <p:pic>
        <p:nvPicPr>
          <p:cNvPr id="4" name="Picture 2" descr="570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52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066800"/>
            <a:ext cx="61722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359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599A275-512D-4B49-9A1A-9EE8D961E0AF}" type="slidenum">
              <a:rPr lang="en-US" smtClean="0"/>
              <a:pPr>
                <a:defRPr/>
              </a:pPr>
              <a:t>4</a:t>
            </a:fld>
            <a:endParaRPr lang="en-US"/>
          </a:p>
        </p:txBody>
      </p:sp>
      <p:pic>
        <p:nvPicPr>
          <p:cNvPr id="4" name="Bài 7 - Tre Ngà Bên Lăng Bác - Âm Nhạc Lớp 5 -- Tập Hát Theo Lời - CD Bộ Giáo Dục">
            <a:hlinkClick r:id="" action="ppaction://media"/>
          </p:cNvPr>
          <p:cNvPicPr>
            <a:picLocks noChangeAspect="1"/>
          </p:cNvPicPr>
          <p:nvPr>
            <a:videoFile r:link="rId1"/>
            <p:extLst>
              <p:ext uri="{DAA4B4D4-6D71-4841-9C94-3DE7FCFB9230}">
                <p14:media xmlns:p14="http://schemas.microsoft.com/office/powerpoint/2010/main" r:embed="rId2">
                  <p14:trim st="3140"/>
                </p14:media>
              </p:ext>
            </p:extLst>
          </p:nvPr>
        </p:nvPicPr>
        <p:blipFill>
          <a:blip r:embed="rId4"/>
          <a:stretch>
            <a:fillRect/>
          </a:stretch>
        </p:blipFill>
        <p:spPr>
          <a:xfrm>
            <a:off x="0" y="0"/>
            <a:ext cx="9144000" cy="6000750"/>
          </a:xfrm>
          <a:prstGeom prst="rect">
            <a:avLst/>
          </a:prstGeom>
        </p:spPr>
      </p:pic>
    </p:spTree>
    <p:extLst>
      <p:ext uri="{BB962C8B-B14F-4D97-AF65-F5344CB8AC3E}">
        <p14:creationId xmlns:p14="http://schemas.microsoft.com/office/powerpoint/2010/main" val="3397561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74000">
              <a:schemeClr val="accent1">
                <a:lumMod val="45000"/>
                <a:lumOff val="55000"/>
              </a:schemeClr>
            </a:gs>
            <a:gs pos="83000">
              <a:schemeClr val="accent1">
                <a:lumMod val="45000"/>
                <a:lumOff val="55000"/>
              </a:schemeClr>
            </a:gs>
            <a:gs pos="100000">
              <a:srgbClr val="00FF00"/>
            </a:gs>
          </a:gsLst>
          <a:lin ang="5400000" scaled="1"/>
        </a:gradFill>
        <a:effectLst/>
      </p:bgPr>
    </p:bg>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951769" y="174828"/>
            <a:ext cx="6664398" cy="74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anose="020B0A04020102020204" pitchFamily="34" charset="0"/>
              </a:defRPr>
            </a:lvl2pPr>
            <a:lvl3pPr algn="l" rtl="0" eaLnBrk="0" fontAlgn="base" hangingPunct="0">
              <a:spcBef>
                <a:spcPct val="0"/>
              </a:spcBef>
              <a:spcAft>
                <a:spcPct val="0"/>
              </a:spcAft>
              <a:defRPr sz="4400">
                <a:solidFill>
                  <a:schemeClr val="tx2"/>
                </a:solidFill>
                <a:latin typeface="Arial Black" panose="020B0A04020102020204" pitchFamily="34" charset="0"/>
              </a:defRPr>
            </a:lvl3pPr>
            <a:lvl4pPr algn="l" rtl="0" eaLnBrk="0" fontAlgn="base" hangingPunct="0">
              <a:spcBef>
                <a:spcPct val="0"/>
              </a:spcBef>
              <a:spcAft>
                <a:spcPct val="0"/>
              </a:spcAft>
              <a:defRPr sz="4400">
                <a:solidFill>
                  <a:schemeClr val="tx2"/>
                </a:solidFill>
                <a:latin typeface="Arial Black" panose="020B0A04020102020204" pitchFamily="34" charset="0"/>
              </a:defRPr>
            </a:lvl4pPr>
            <a:lvl5pPr algn="l" rtl="0" eaLnBrk="0" fontAlgn="base" hangingPunct="0">
              <a:spcBef>
                <a:spcPct val="0"/>
              </a:spcBef>
              <a:spcAft>
                <a:spcPct val="0"/>
              </a:spcAft>
              <a:defRPr sz="4400">
                <a:solidFill>
                  <a:schemeClr val="tx2"/>
                </a:solidFill>
                <a:latin typeface="Arial Black" panose="020B0A04020102020204" pitchFamily="34" charset="0"/>
              </a:defRPr>
            </a:lvl5pPr>
            <a:lvl6pPr marL="457200" algn="l" rtl="0" fontAlgn="base">
              <a:spcBef>
                <a:spcPct val="0"/>
              </a:spcBef>
              <a:spcAft>
                <a:spcPct val="0"/>
              </a:spcAft>
              <a:defRPr sz="4400">
                <a:solidFill>
                  <a:schemeClr val="tx2"/>
                </a:solidFill>
                <a:latin typeface="Arial Black" panose="020B0A04020102020204" pitchFamily="34" charset="0"/>
              </a:defRPr>
            </a:lvl6pPr>
            <a:lvl7pPr marL="914400" algn="l" rtl="0" fontAlgn="base">
              <a:spcBef>
                <a:spcPct val="0"/>
              </a:spcBef>
              <a:spcAft>
                <a:spcPct val="0"/>
              </a:spcAft>
              <a:defRPr sz="4400">
                <a:solidFill>
                  <a:schemeClr val="tx2"/>
                </a:solidFill>
                <a:latin typeface="Arial Black" panose="020B0A04020102020204" pitchFamily="34" charset="0"/>
              </a:defRPr>
            </a:lvl7pPr>
            <a:lvl8pPr marL="1371600" algn="l" rtl="0" fontAlgn="base">
              <a:spcBef>
                <a:spcPct val="0"/>
              </a:spcBef>
              <a:spcAft>
                <a:spcPct val="0"/>
              </a:spcAft>
              <a:defRPr sz="4400">
                <a:solidFill>
                  <a:schemeClr val="tx2"/>
                </a:solidFill>
                <a:latin typeface="Arial Black" panose="020B0A04020102020204" pitchFamily="34" charset="0"/>
              </a:defRPr>
            </a:lvl8pPr>
            <a:lvl9pPr marL="1828800" algn="l" rtl="0" fontAlgn="base">
              <a:spcBef>
                <a:spcPct val="0"/>
              </a:spcBef>
              <a:spcAft>
                <a:spcPct val="0"/>
              </a:spcAft>
              <a:defRPr sz="4400">
                <a:solidFill>
                  <a:schemeClr val="tx2"/>
                </a:solidFill>
                <a:latin typeface="Arial Black" panose="020B0A04020102020204" pitchFamily="34" charset="0"/>
              </a:defRPr>
            </a:lvl9pPr>
          </a:lstStyle>
          <a:p>
            <a:pPr eaLnBrk="1" hangingPunct="1"/>
            <a:r>
              <a:rPr lang="en-US" altLang="vi-VN" b="1">
                <a:solidFill>
                  <a:srgbClr val="C00000"/>
                </a:solidFill>
                <a:latin typeface="Times New Roman" panose="02020603050405020304" pitchFamily="18" charset="0"/>
              </a:rPr>
              <a:t>Nhạc sĩ Hàn Ngọc Bích</a:t>
            </a:r>
          </a:p>
        </p:txBody>
      </p:sp>
      <p:sp>
        <p:nvSpPr>
          <p:cNvPr id="5" name="Rectangle 4"/>
          <p:cNvSpPr>
            <a:spLocks noGrp="1" noChangeArrowheads="1"/>
          </p:cNvSpPr>
          <p:nvPr/>
        </p:nvSpPr>
        <p:spPr bwMode="auto">
          <a:xfrm>
            <a:off x="4283968" y="1160748"/>
            <a:ext cx="4644516" cy="5697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folHlink"/>
              </a:buClr>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Times New Roman" panose="02020603050405020304" pitchFamily="18"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pPr>
            <a:r>
              <a:rPr lang="vi-VN" sz="2400" b="1">
                <a:solidFill>
                  <a:srgbClr val="FF0000"/>
                </a:solidFill>
                <a:latin typeface="Times New Roman" panose="02020603050405020304" pitchFamily="18" charset="0"/>
                <a:cs typeface="Times New Roman" panose="02020603050405020304" pitchFamily="18" charset="0"/>
              </a:rPr>
              <a:t>Nhạc sĩ Hàn Ngọc Bích: sinh ngày 18 tháng 11 năm 1940 tại Thành phố Hà Nội</a:t>
            </a:r>
            <a:endParaRPr lang="en-US" altLang="vi-VN" sz="2400" b="1">
              <a:solidFill>
                <a:srgbClr val="FF0000"/>
              </a:solidFill>
              <a:latin typeface="Times New Roman" panose="02020603050405020304" pitchFamily="18" charset="0"/>
              <a:cs typeface="Times New Roman" panose="02020603050405020304" pitchFamily="18" charset="0"/>
            </a:endParaRPr>
          </a:p>
          <a:p>
            <a:pPr eaLnBrk="1" hangingPunct="1">
              <a:lnSpc>
                <a:spcPct val="90000"/>
              </a:lnSpc>
            </a:pPr>
            <a:r>
              <a:rPr lang="en-US" altLang="vi-VN" sz="2400" b="1">
                <a:solidFill>
                  <a:srgbClr val="FF0000"/>
                </a:solidFill>
                <a:latin typeface="Times New Roman" panose="02020603050405020304" pitchFamily="18" charset="0"/>
              </a:rPr>
              <a:t>Ông đã sáng tác nhiều bài hát cho thiếu nhi ,đặc biệt có 4 bài hát được bình chọn trong 50 ca khúc thiếu nhi hay nhất thế kỷ XX.Bài thứ nhất “Đưa cơm cho mẹ đi cấy,bài thứ hai”Em bay trong đêm pháo hoa”,bài thứ ba”Tiếng chim trong vườn Bác”,bài thứ tư”Tre ngà bên Lăng Bác.Những bài hát của ông có những giai điệu hay được trẻ em yêu thích. </a:t>
            </a:r>
          </a:p>
        </p:txBody>
      </p:sp>
      <p:pic>
        <p:nvPicPr>
          <p:cNvPr id="6" name="Picture 5" descr="5_nhacsi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70" y="1772815"/>
            <a:ext cx="3940098" cy="447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7185" y="-13501"/>
            <a:ext cx="1639311" cy="1061960"/>
          </a:xfrm>
          <a:prstGeom prst="rect">
            <a:avLst/>
          </a:prstGeom>
        </p:spPr>
      </p:pic>
    </p:spTree>
    <p:extLst>
      <p:ext uri="{BB962C8B-B14F-4D97-AF65-F5344CB8AC3E}">
        <p14:creationId xmlns:p14="http://schemas.microsoft.com/office/powerpoint/2010/main" val="345186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74000">
              <a:schemeClr val="accent1">
                <a:lumMod val="45000"/>
                <a:lumOff val="55000"/>
              </a:schemeClr>
            </a:gs>
            <a:gs pos="83000">
              <a:schemeClr val="accent1">
                <a:lumMod val="45000"/>
                <a:lumOff val="55000"/>
              </a:schemeClr>
            </a:gs>
            <a:gs pos="100000">
              <a:srgbClr val="CCFFFF"/>
            </a:gs>
          </a:gsLst>
          <a:lin ang="5400000" scaled="1"/>
        </a:gradFill>
        <a:effectLst/>
      </p:bgPr>
    </p:bg>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2209800" y="121443"/>
            <a:ext cx="4800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Black" panose="020B0A04020102020204" pitchFamily="34" charset="0"/>
              </a:defRPr>
            </a:lvl2pPr>
            <a:lvl3pPr algn="l" rtl="0" eaLnBrk="0" fontAlgn="base" hangingPunct="0">
              <a:spcBef>
                <a:spcPct val="0"/>
              </a:spcBef>
              <a:spcAft>
                <a:spcPct val="0"/>
              </a:spcAft>
              <a:defRPr sz="4400">
                <a:solidFill>
                  <a:schemeClr val="tx2"/>
                </a:solidFill>
                <a:latin typeface="Arial Black" panose="020B0A04020102020204" pitchFamily="34" charset="0"/>
              </a:defRPr>
            </a:lvl3pPr>
            <a:lvl4pPr algn="l" rtl="0" eaLnBrk="0" fontAlgn="base" hangingPunct="0">
              <a:spcBef>
                <a:spcPct val="0"/>
              </a:spcBef>
              <a:spcAft>
                <a:spcPct val="0"/>
              </a:spcAft>
              <a:defRPr sz="4400">
                <a:solidFill>
                  <a:schemeClr val="tx2"/>
                </a:solidFill>
                <a:latin typeface="Arial Black" panose="020B0A04020102020204" pitchFamily="34" charset="0"/>
              </a:defRPr>
            </a:lvl4pPr>
            <a:lvl5pPr algn="l" rtl="0" eaLnBrk="0" fontAlgn="base" hangingPunct="0">
              <a:spcBef>
                <a:spcPct val="0"/>
              </a:spcBef>
              <a:spcAft>
                <a:spcPct val="0"/>
              </a:spcAft>
              <a:defRPr sz="4400">
                <a:solidFill>
                  <a:schemeClr val="tx2"/>
                </a:solidFill>
                <a:latin typeface="Arial Black" panose="020B0A04020102020204" pitchFamily="34" charset="0"/>
              </a:defRPr>
            </a:lvl5pPr>
            <a:lvl6pPr marL="457200" algn="l" rtl="0" fontAlgn="base">
              <a:spcBef>
                <a:spcPct val="0"/>
              </a:spcBef>
              <a:spcAft>
                <a:spcPct val="0"/>
              </a:spcAft>
              <a:defRPr sz="4400">
                <a:solidFill>
                  <a:schemeClr val="tx2"/>
                </a:solidFill>
                <a:latin typeface="Arial Black" panose="020B0A04020102020204" pitchFamily="34" charset="0"/>
              </a:defRPr>
            </a:lvl6pPr>
            <a:lvl7pPr marL="914400" algn="l" rtl="0" fontAlgn="base">
              <a:spcBef>
                <a:spcPct val="0"/>
              </a:spcBef>
              <a:spcAft>
                <a:spcPct val="0"/>
              </a:spcAft>
              <a:defRPr sz="4400">
                <a:solidFill>
                  <a:schemeClr val="tx2"/>
                </a:solidFill>
                <a:latin typeface="Arial Black" panose="020B0A04020102020204" pitchFamily="34" charset="0"/>
              </a:defRPr>
            </a:lvl7pPr>
            <a:lvl8pPr marL="1371600" algn="l" rtl="0" fontAlgn="base">
              <a:spcBef>
                <a:spcPct val="0"/>
              </a:spcBef>
              <a:spcAft>
                <a:spcPct val="0"/>
              </a:spcAft>
              <a:defRPr sz="4400">
                <a:solidFill>
                  <a:schemeClr val="tx2"/>
                </a:solidFill>
                <a:latin typeface="Arial Black" panose="020B0A04020102020204" pitchFamily="34" charset="0"/>
              </a:defRPr>
            </a:lvl8pPr>
            <a:lvl9pPr marL="1828800" algn="l" rtl="0" fontAlgn="base">
              <a:spcBef>
                <a:spcPct val="0"/>
              </a:spcBef>
              <a:spcAft>
                <a:spcPct val="0"/>
              </a:spcAft>
              <a:defRPr sz="4400">
                <a:solidFill>
                  <a:schemeClr val="tx2"/>
                </a:solidFill>
                <a:latin typeface="Arial Black" panose="020B0A04020102020204" pitchFamily="34" charset="0"/>
              </a:defRPr>
            </a:lvl9pPr>
          </a:lstStyle>
          <a:p>
            <a:pPr eaLnBrk="1" hangingPunct="1"/>
            <a:r>
              <a:rPr lang="en-US" altLang="vi-VN" sz="4000" b="1">
                <a:solidFill>
                  <a:srgbClr val="C00000"/>
                </a:solidFill>
                <a:latin typeface="Times New Roman" panose="02020603050405020304" pitchFamily="18" charset="0"/>
              </a:rPr>
              <a:t>Đọc lời ca bài hát:</a:t>
            </a:r>
          </a:p>
        </p:txBody>
      </p:sp>
      <p:sp>
        <p:nvSpPr>
          <p:cNvPr id="11" name="TextBox 10"/>
          <p:cNvSpPr txBox="1"/>
          <p:nvPr/>
        </p:nvSpPr>
        <p:spPr>
          <a:xfrm>
            <a:off x="287524" y="1952836"/>
            <a:ext cx="8748972" cy="3570208"/>
          </a:xfrm>
          <a:prstGeom prst="rect">
            <a:avLst/>
          </a:prstGeom>
          <a:noFill/>
        </p:spPr>
        <p:txBody>
          <a:bodyPr wrap="square" rtlCol="0">
            <a:spAutoFit/>
          </a:bodyPr>
          <a:lstStyle/>
          <a:p>
            <a:pPr algn="ctr"/>
            <a:r>
              <a:rPr lang="en-US" altLang="vi-VN" sz="3000" b="1">
                <a:solidFill>
                  <a:srgbClr val="0000FF"/>
                </a:solidFill>
                <a:latin typeface="Times New Roman" panose="02020603050405020304" pitchFamily="18" charset="0"/>
              </a:rPr>
              <a:t>Bên lăng Bác Hồ có đôi khóm tre ngà.</a:t>
            </a:r>
          </a:p>
          <a:p>
            <a:pPr algn="ctr"/>
            <a:r>
              <a:rPr lang="en-US" altLang="vi-VN" sz="3000" b="1">
                <a:solidFill>
                  <a:srgbClr val="0000FF"/>
                </a:solidFill>
                <a:latin typeface="Times New Roman" panose="02020603050405020304" pitchFamily="18" charset="0"/>
              </a:rPr>
              <a:t> Đón gió đâu về mà đu đưa, đu đưa. </a:t>
            </a:r>
          </a:p>
          <a:p>
            <a:pPr algn="ctr"/>
            <a:r>
              <a:rPr lang="en-US" altLang="vi-VN" sz="3000" b="1">
                <a:solidFill>
                  <a:srgbClr val="0000FF"/>
                </a:solidFill>
                <a:latin typeface="Times New Roman" panose="02020603050405020304" pitchFamily="18" charset="0"/>
              </a:rPr>
              <a:t>Đón nắng đâu về mà thêu hoa, thêu hoa. </a:t>
            </a:r>
          </a:p>
          <a:p>
            <a:pPr algn="ctr"/>
            <a:r>
              <a:rPr lang="en-US" altLang="vi-VN" sz="3000" b="1">
                <a:solidFill>
                  <a:srgbClr val="0000FF"/>
                </a:solidFill>
                <a:latin typeface="Times New Roman" panose="02020603050405020304" pitchFamily="18" charset="0"/>
              </a:rPr>
              <a:t>Rất trong là tiếng chim, tiếng chim chuyền ngây thơ.</a:t>
            </a:r>
          </a:p>
          <a:p>
            <a:pPr algn="ctr"/>
            <a:r>
              <a:rPr lang="en-US" altLang="vi-VN" sz="3000" b="1">
                <a:solidFill>
                  <a:srgbClr val="0000FF"/>
                </a:solidFill>
                <a:latin typeface="Times New Roman" panose="02020603050405020304" pitchFamily="18" charset="0"/>
              </a:rPr>
              <a:t> Rất xanh tiếng sáo diều, tiếng sáo trời ngân nga. Một khoảng trời quê hương thân yêu về bên Bác, cho em về ca hát dưới mái tóc tre ngà.</a:t>
            </a:r>
          </a:p>
          <a:p>
            <a:pPr algn="ctr"/>
            <a:endParaRPr lang="en-US" altLang="vi-VN" sz="1600" b="1">
              <a:solidFill>
                <a:srgbClr val="0000FF"/>
              </a:solidFill>
              <a:latin typeface="Times New Roman" panose="02020603050405020304" pitchFamily="18" charset="0"/>
            </a:endParaRPr>
          </a:p>
        </p:txBody>
      </p:sp>
      <p:sp>
        <p:nvSpPr>
          <p:cNvPr id="12" name="TextBox 11"/>
          <p:cNvSpPr txBox="1"/>
          <p:nvPr/>
        </p:nvSpPr>
        <p:spPr>
          <a:xfrm>
            <a:off x="1979712" y="796014"/>
            <a:ext cx="5940660" cy="954107"/>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TRE NGÀ BÊN LĂNG BÁC </a:t>
            </a:r>
          </a:p>
          <a:p>
            <a:r>
              <a:rPr lang="en-US" sz="2800" b="1">
                <a:solidFill>
                  <a:srgbClr val="FF0000"/>
                </a:solidFill>
                <a:latin typeface="Times New Roman" panose="02020603050405020304" pitchFamily="18" charset="0"/>
                <a:cs typeface="Times New Roman" panose="02020603050405020304" pitchFamily="18" charset="0"/>
              </a:rPr>
              <a:t>              Nhạc và lời: Hàn Ngọc Bích</a:t>
            </a:r>
            <a:endParaRPr lang="vi-VN" sz="2800" b="1">
              <a:solidFill>
                <a:srgbClr val="FF0000"/>
              </a:solidFill>
              <a:latin typeface="Times New Roman" panose="02020603050405020304" pitchFamily="18" charset="0"/>
              <a:cs typeface="Times New Roman" panose="02020603050405020304" pitchFamily="18" charset="0"/>
            </a:endParaRPr>
          </a:p>
        </p:txBody>
      </p:sp>
      <p:pic>
        <p:nvPicPr>
          <p:cNvPr id="13" name="Picture 6" descr="bunnies_2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7524" y="5265204"/>
            <a:ext cx="2124236" cy="145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501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6FF6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4599A275-512D-4B49-9A1A-9EE8D961E0AF}" type="slidenum">
              <a:rPr lang="en-US" smtClean="0"/>
              <a:pPr>
                <a:defRPr/>
              </a:pPr>
              <a:t>7</a:t>
            </a:fld>
            <a:endParaRPr lang="en-US"/>
          </a:p>
        </p:txBody>
      </p:sp>
      <p:sp>
        <p:nvSpPr>
          <p:cNvPr id="4" name="Oval 5"/>
          <p:cNvSpPr>
            <a:spLocks noChangeArrowheads="1"/>
          </p:cNvSpPr>
          <p:nvPr/>
        </p:nvSpPr>
        <p:spPr bwMode="auto">
          <a:xfrm>
            <a:off x="2481811" y="1618504"/>
            <a:ext cx="6244839" cy="3589201"/>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2400">
              <a:latin typeface=".VnAvant" pitchFamily="34" charset="0"/>
            </a:endParaRPr>
          </a:p>
        </p:txBody>
      </p:sp>
      <p:sp>
        <p:nvSpPr>
          <p:cNvPr id="6" name="WordArt 7"/>
          <p:cNvSpPr>
            <a:spLocks noChangeArrowheads="1" noChangeShapeType="1" noTextEdit="1"/>
          </p:cNvSpPr>
          <p:nvPr/>
        </p:nvSpPr>
        <p:spPr bwMode="auto">
          <a:xfrm>
            <a:off x="355477" y="83822"/>
            <a:ext cx="6743018" cy="1447800"/>
          </a:xfrm>
          <a:prstGeom prst="rect">
            <a:avLst/>
          </a:prstGeom>
        </p:spPr>
        <p:txBody>
          <a:bodyPr wrap="none" fromWordArt="1">
            <a:prstTxWarp prst="textWave1">
              <a:avLst>
                <a:gd name="adj1" fmla="val 13005"/>
                <a:gd name="adj2" fmla="val 0"/>
              </a:avLst>
            </a:prstTxWarp>
          </a:bodyPr>
          <a:lstStyle/>
          <a:p>
            <a:pPr algn="ctr"/>
            <a:r>
              <a:rPr lang="vi-VN" sz="3600" b="1" kern="10" dirty="0">
                <a:ln w="9525">
                  <a:solidFill>
                    <a:schemeClr val="tx1"/>
                  </a:solidFill>
                  <a:round/>
                  <a:headEnd/>
                  <a:tailEnd/>
                </a:ln>
                <a:solidFill>
                  <a:srgbClr val="FFFF00"/>
                </a:solidFill>
                <a:effectLst>
                  <a:outerShdw dist="107763" dir="2700000" algn="ctr" rotWithShape="0">
                    <a:srgbClr val="868686">
                      <a:alpha val="50000"/>
                    </a:srgbClr>
                  </a:outerShdw>
                </a:effectLst>
                <a:latin typeface="Times New Roman" panose="02020603050405020304" pitchFamily="18" charset="0"/>
                <a:cs typeface="Times New Roman" panose="02020603050405020304" pitchFamily="18" charset="0"/>
              </a:rPr>
              <a:t>Tập biểu diễn</a:t>
            </a:r>
          </a:p>
        </p:txBody>
      </p:sp>
      <p:sp>
        <p:nvSpPr>
          <p:cNvPr id="7" name="Music"/>
          <p:cNvSpPr>
            <a:spLocks noEditPoints="1" noChangeArrowheads="1"/>
          </p:cNvSpPr>
          <p:nvPr/>
        </p:nvSpPr>
        <p:spPr bwMode="auto">
          <a:xfrm rot="20278572">
            <a:off x="7899229" y="4545361"/>
            <a:ext cx="1066800" cy="762000"/>
          </a:xfrm>
          <a:custGeom>
            <a:avLst/>
            <a:gdLst>
              <a:gd name="T0" fmla="*/ 17933451 w 21600"/>
              <a:gd name="T1" fmla="*/ 57256 h 21600"/>
              <a:gd name="T2" fmla="*/ 17984668 w 21600"/>
              <a:gd name="T3" fmla="*/ 12320764 h 21600"/>
              <a:gd name="T4" fmla="*/ 52890512 w 21600"/>
              <a:gd name="T5" fmla="*/ 12521142 h 21600"/>
              <a:gd name="T6" fmla="*/ 17933451 w 21600"/>
              <a:gd name="T7" fmla="*/ 57256 h 21600"/>
              <a:gd name="T8" fmla="*/ 52688067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gradFill rotWithShape="1">
            <a:gsLst>
              <a:gs pos="0">
                <a:srgbClr val="FF8200"/>
              </a:gs>
              <a:gs pos="5000">
                <a:srgbClr val="FF0000"/>
              </a:gs>
              <a:gs pos="17500">
                <a:srgbClr val="BA0066"/>
              </a:gs>
              <a:gs pos="35001">
                <a:srgbClr val="66008F"/>
              </a:gs>
              <a:gs pos="50000">
                <a:srgbClr val="000082"/>
              </a:gs>
              <a:gs pos="64999">
                <a:srgbClr val="66008F"/>
              </a:gs>
              <a:gs pos="82500">
                <a:srgbClr val="BA0066"/>
              </a:gs>
              <a:gs pos="95000">
                <a:srgbClr val="FF0000"/>
              </a:gs>
              <a:gs pos="100000">
                <a:srgbClr val="FF8200"/>
              </a:gs>
            </a:gsLst>
            <a:lin ang="5400000" scaled="1"/>
          </a:gradFill>
          <a:ln w="41275">
            <a:solidFill>
              <a:srgbClr val="FFFF00"/>
            </a:solidFill>
            <a:miter lim="800000"/>
            <a:headEnd/>
            <a:tailEnd/>
          </a:ln>
          <a:effectLst>
            <a:outerShdw dist="107763" dir="2700000" algn="ctr" rotWithShape="0">
              <a:srgbClr val="808080"/>
            </a:outerShdw>
          </a:effectLst>
        </p:spPr>
        <p:txBody>
          <a:bodyPr/>
          <a:lstStyle/>
          <a:p>
            <a:endParaRPr lang="vi-VN"/>
          </a:p>
        </p:txBody>
      </p:sp>
      <p:sp>
        <p:nvSpPr>
          <p:cNvPr id="8" name="AutoShape 9"/>
          <p:cNvSpPr>
            <a:spLocks noEditPoints="1" noChangeArrowheads="1"/>
          </p:cNvSpPr>
          <p:nvPr/>
        </p:nvSpPr>
        <p:spPr bwMode="auto">
          <a:xfrm rot="1215287">
            <a:off x="470128" y="1970659"/>
            <a:ext cx="788988" cy="803275"/>
          </a:xfrm>
          <a:custGeom>
            <a:avLst/>
            <a:gdLst>
              <a:gd name="T0" fmla="*/ 9809312 w 21600"/>
              <a:gd name="T1" fmla="*/ 63630 h 21600"/>
              <a:gd name="T2" fmla="*/ 9837329 w 21600"/>
              <a:gd name="T3" fmla="*/ 13691674 h 21600"/>
              <a:gd name="T4" fmla="*/ 28930291 w 21600"/>
              <a:gd name="T5" fmla="*/ 13914322 h 21600"/>
              <a:gd name="T6" fmla="*/ 9809312 w 21600"/>
              <a:gd name="T7" fmla="*/ 63630 h 21600"/>
              <a:gd name="T8" fmla="*/ 28819540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0000"/>
          </a:solidFill>
          <a:ln w="9525">
            <a:solidFill>
              <a:srgbClr val="000000"/>
            </a:solidFill>
            <a:miter lim="800000"/>
            <a:headEnd/>
            <a:tailEnd/>
          </a:ln>
          <a:effectLst>
            <a:outerShdw dist="107763" dir="2700000" algn="ctr" rotWithShape="0">
              <a:srgbClr val="808080"/>
            </a:outerShdw>
          </a:effectLst>
        </p:spPr>
        <p:txBody>
          <a:bodyPr/>
          <a:lstStyle/>
          <a:p>
            <a:endParaRPr lang="vi-VN"/>
          </a:p>
        </p:txBody>
      </p:sp>
      <p:sp>
        <p:nvSpPr>
          <p:cNvPr id="9" name="AutoShape 10"/>
          <p:cNvSpPr>
            <a:spLocks noEditPoints="1" noChangeArrowheads="1"/>
          </p:cNvSpPr>
          <p:nvPr/>
        </p:nvSpPr>
        <p:spPr bwMode="auto">
          <a:xfrm rot="20176177">
            <a:off x="2400432" y="5356834"/>
            <a:ext cx="884238" cy="768350"/>
          </a:xfrm>
          <a:custGeom>
            <a:avLst/>
            <a:gdLst>
              <a:gd name="T0" fmla="*/ 12320710 w 21600"/>
              <a:gd name="T1" fmla="*/ 58195 h 21600"/>
              <a:gd name="T2" fmla="*/ 12355916 w 21600"/>
              <a:gd name="T3" fmla="*/ 12526951 h 21600"/>
              <a:gd name="T4" fmla="*/ 36337106 w 21600"/>
              <a:gd name="T5" fmla="*/ 12730670 h 21600"/>
              <a:gd name="T6" fmla="*/ 12320710 w 21600"/>
              <a:gd name="T7" fmla="*/ 58195 h 21600"/>
              <a:gd name="T8" fmla="*/ 36198002 w 21600"/>
              <a:gd name="T9" fmla="*/ 0 h 21600"/>
              <a:gd name="T10" fmla="*/ 0 60000 65536"/>
              <a:gd name="T11" fmla="*/ 0 60000 65536"/>
              <a:gd name="T12" fmla="*/ 0 60000 65536"/>
              <a:gd name="T13" fmla="*/ 0 60000 65536"/>
              <a:gd name="T14" fmla="*/ 0 60000 65536"/>
              <a:gd name="T15" fmla="*/ 7975 w 21600"/>
              <a:gd name="T16" fmla="*/ 923 h 21600"/>
              <a:gd name="T17" fmla="*/ 20935 w 21600"/>
              <a:gd name="T18" fmla="*/ 5354 h 21600"/>
            </a:gdLst>
            <a:ahLst/>
            <a:cxnLst>
              <a:cxn ang="T10">
                <a:pos x="T0" y="T1"/>
              </a:cxn>
              <a:cxn ang="T11">
                <a:pos x="T2" y="T3"/>
              </a:cxn>
              <a:cxn ang="T12">
                <a:pos x="T4" y="T5"/>
              </a:cxn>
              <a:cxn ang="T13">
                <a:pos x="T6" y="T7"/>
              </a:cxn>
              <a:cxn ang="T14">
                <a:pos x="T8" y="T9"/>
              </a:cxn>
            </a:cxnLst>
            <a:rect l="T15" t="T16" r="T17" b="T18"/>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0000FF"/>
          </a:solidFill>
          <a:ln w="9525">
            <a:solidFill>
              <a:srgbClr val="0000FF"/>
            </a:solidFill>
            <a:miter lim="800000"/>
            <a:headEnd/>
            <a:tailEnd/>
          </a:ln>
          <a:effectLst>
            <a:outerShdw dist="107763" dir="2700000" algn="ctr" rotWithShape="0">
              <a:srgbClr val="808080"/>
            </a:outerShdw>
          </a:effectLst>
        </p:spPr>
        <p:txBody>
          <a:bodyPr/>
          <a:lstStyle/>
          <a:p>
            <a:endParaRPr lang="vi-VN"/>
          </a:p>
        </p:txBody>
      </p:sp>
      <p:pic>
        <p:nvPicPr>
          <p:cNvPr id="10" name="Picture 8" descr="flower[1][1][1][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6402779"/>
            <a:ext cx="9069978"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1468" y="2024844"/>
            <a:ext cx="4930190" cy="295810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7972" y="255883"/>
            <a:ext cx="1458678" cy="1462881"/>
          </a:xfrm>
          <a:prstGeom prst="rect">
            <a:avLst/>
          </a:prstGeom>
        </p:spPr>
      </p:pic>
    </p:spTree>
    <p:extLst>
      <p:ext uri="{BB962C8B-B14F-4D97-AF65-F5344CB8AC3E}">
        <p14:creationId xmlns:p14="http://schemas.microsoft.com/office/powerpoint/2010/main" val="9398478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7"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6&quot;/&gt;&lt;/object&gt;&lt;object type=&quot;3&quot; unique_id=&quot;10006&quot;&gt;&lt;property id=&quot;20148&quot; value=&quot;5&quot;/&gt;&lt;property id=&quot;20300&quot; value=&quot;Slide 4&quot;/&gt;&lt;property id=&quot;20307&quot; value=&quot;277&quot;/&gt;&lt;/object&gt;&lt;object type=&quot;3&quot; unique_id=&quot;10007&quot;&gt;&lt;property id=&quot;20148&quot; value=&quot;5&quot;/&gt;&lt;property id=&quot;20300&quot; value=&quot;Slide 7&quot;/&gt;&lt;property id=&quot;20307&quot; value=&quot;288&quot;/&gt;&lt;/object&gt;&lt;object type=&quot;3&quot; unique_id=&quot;10008&quot;&gt;&lt;property id=&quot;20148&quot; value=&quot;5&quot;/&gt;&lt;property id=&quot;20300&quot; value=&quot;Slide 11&quot;/&gt;&lt;property id=&quot;20307&quot; value=&quot;281&quot;/&gt;&lt;/object&gt;&lt;object type=&quot;3&quot; unique_id=&quot;10009&quot;&gt;&lt;property id=&quot;20148&quot; value=&quot;5&quot;/&gt;&lt;property id=&quot;20300&quot; value=&quot;Slide 16&quot;/&gt;&lt;property id=&quot;20307&quot; value=&quot;257&quot;/&gt;&lt;/object&gt;&lt;object type=&quot;3&quot; unique_id=&quot;10012&quot;&gt;&lt;property id=&quot;20148&quot; value=&quot;5&quot;/&gt;&lt;property id=&quot;20300&quot; value=&quot;Slide 17&quot;/&gt;&lt;property id=&quot;20307&quot; value=&quot;278&quot;/&gt;&lt;/object&gt;&lt;object type=&quot;3&quot; unique_id=&quot;10013&quot;&gt;&lt;property id=&quot;20148&quot; value=&quot;5&quot;/&gt;&lt;property id=&quot;20300&quot; value=&quot;Slide 18 - &amp;quot;        Chia lời ca         &amp;quot;&quot;/&gt;&lt;property id=&quot;20307&quot; value=&quot;258&quot;/&gt;&lt;/object&gt;&lt;object type=&quot;3&quot; unique_id=&quot;10014&quot;&gt;&lt;property id=&quot;20148&quot; value=&quot;5&quot;/&gt;&lt;property id=&quot;20300&quot; value=&quot;Slide 19 - &amp;quot;Đọc lời ca theo tiết tấu         &amp;quot;&quot;/&gt;&lt;property id=&quot;20307&quot; value=&quot;290&quot;/&gt;&lt;/object&gt;&lt;object type=&quot;3&quot; unique_id=&quot;10015&quot;&gt;&lt;property id=&quot;20148&quot; value=&quot;5&quot;/&gt;&lt;property id=&quot;20300&quot; value=&quot;Slide 21&quot;/&gt;&lt;property id=&quot;20307&quot; value=&quot;282&quot;/&gt;&lt;/object&gt;&lt;object type=&quot;3&quot; unique_id=&quot;10016&quot;&gt;&lt;property id=&quot;20148&quot; value=&quot;5&quot;/&gt;&lt;property id=&quot;20300&quot; value=&quot;Slide 22&quot;/&gt;&lt;property id=&quot;20307&quot; value=&quot;279&quot;/&gt;&lt;/object&gt;&lt;object type=&quot;3&quot; unique_id=&quot;10017&quot;&gt;&lt;property id=&quot;20148&quot; value=&quot;5&quot;/&gt;&lt;property id=&quot;20300&quot; value=&quot;Slide 23&quot;/&gt;&lt;property id=&quot;20307&quot; value=&quot;291&quot;/&gt;&lt;/object&gt;&lt;object type=&quot;3&quot; unique_id=&quot;10018&quot;&gt;&lt;property id=&quot;20148&quot; value=&quot;5&quot;/&gt;&lt;property id=&quot;20300&quot; value=&quot;Slide 24&quot;/&gt;&lt;property id=&quot;20307&quot; value=&quot;270&quot;/&gt;&lt;/object&gt;&lt;object type=&quot;3&quot; unique_id=&quot;10019&quot;&gt;&lt;property id=&quot;20148&quot; value=&quot;5&quot;/&gt;&lt;property id=&quot;20300&quot; value=&quot;Slide 25&quot;/&gt;&lt;property id=&quot;20307&quot; value=&quot;287&quot;/&gt;&lt;/object&gt;&lt;object type=&quot;3&quot; unique_id=&quot;10020&quot;&gt;&lt;property id=&quot;20148&quot; value=&quot;5&quot;/&gt;&lt;property id=&quot;20300&quot; value=&quot;Slide 26&quot;/&gt;&lt;property id=&quot;20307&quot; value=&quot;292&quot;/&gt;&lt;/object&gt;&lt;object type=&quot;3&quot; unique_id=&quot;10021&quot;&gt;&lt;property id=&quot;20148&quot; value=&quot;5&quot;/&gt;&lt;property id=&quot;20300&quot; value=&quot;Slide 27 - &amp;quot; &amp;quot;&quot;/&gt;&lt;property id=&quot;20307&quot; value=&quot;284&quot;/&gt;&lt;/object&gt;&lt;object type=&quot;3&quot; unique_id=&quot;10022&quot;&gt;&lt;property id=&quot;20148&quot; value=&quot;5&quot;/&gt;&lt;property id=&quot;20300&quot; value=&quot;Slide 28&quot;/&gt;&lt;property id=&quot;20307&quot; value=&quot;266&quot;/&gt;&lt;/object&gt;&lt;object type=&quot;3&quot; unique_id=&quot;10023&quot;&gt;&lt;property id=&quot;20148&quot; value=&quot;5&quot;/&gt;&lt;property id=&quot;20300&quot; value=&quot;Slide 29&quot;/&gt;&lt;property id=&quot;20307&quot; value=&quot;285&quot;/&gt;&lt;/object&gt;&lt;object type=&quot;3&quot; unique_id=&quot;10024&quot;&gt;&lt;property id=&quot;20148&quot; value=&quot;5&quot;/&gt;&lt;property id=&quot;20300&quot; value=&quot;Slide 30&quot;/&gt;&lt;property id=&quot;20307&quot; value=&quot;280&quot;/&gt;&lt;/object&gt;&lt;object type=&quot;3&quot; unique_id=&quot;10047&quot;&gt;&lt;property id=&quot;20148&quot; value=&quot;5&quot;/&gt;&lt;property id=&quot;20300&quot; value=&quot;Slide 20&quot;/&gt;&lt;property id=&quot;20307&quot; value=&quot;293&quot;/&gt;&lt;/object&gt;&lt;object type=&quot;3&quot; unique_id=&quot;10048&quot;&gt;&lt;property id=&quot;20148&quot; value=&quot;5&quot;/&gt;&lt;property id=&quot;20300&quot; value=&quot;Slide 3&quot;/&gt;&lt;property id=&quot;20307&quot; value=&quot;298&quot;/&gt;&lt;/object&gt;&lt;object type=&quot;3&quot; unique_id=&quot;10049&quot;&gt;&lt;property id=&quot;20148&quot; value=&quot;5&quot;/&gt;&lt;property id=&quot;20300&quot; value=&quot;Slide 5&quot;/&gt;&lt;property id=&quot;20307&quot; value=&quot;299&quot;/&gt;&lt;/object&gt;&lt;object type=&quot;3&quot; unique_id=&quot;10050&quot;&gt;&lt;property id=&quot;20148&quot; value=&quot;5&quot;/&gt;&lt;property id=&quot;20300&quot; value=&quot;Slide 6&quot;/&gt;&lt;property id=&quot;20307&quot; value=&quot;301&quot;/&gt;&lt;/object&gt;&lt;object type=&quot;3&quot; unique_id=&quot;10051&quot;&gt;&lt;property id=&quot;20148&quot; value=&quot;5&quot;/&gt;&lt;property id=&quot;20300&quot; value=&quot;Slide 8&quot;/&gt;&lt;property id=&quot;20307&quot; value=&quot;302&quot;/&gt;&lt;/object&gt;&lt;object type=&quot;3&quot; unique_id=&quot;10052&quot;&gt;&lt;property id=&quot;20148&quot; value=&quot;5&quot;/&gt;&lt;property id=&quot;20300&quot; value=&quot;Slide 9&quot;/&gt;&lt;property id=&quot;20307&quot; value=&quot;303&quot;/&gt;&lt;/object&gt;&lt;object type=&quot;3&quot; unique_id=&quot;10053&quot;&gt;&lt;property id=&quot;20148&quot; value=&quot;5&quot;/&gt;&lt;property id=&quot;20300&quot; value=&quot;Slide 10&quot;/&gt;&lt;property id=&quot;20307&quot; value=&quot;304&quot;/&gt;&lt;/object&gt;&lt;object type=&quot;3&quot; unique_id=&quot;10054&quot;&gt;&lt;property id=&quot;20148&quot; value=&quot;5&quot;/&gt;&lt;property id=&quot;20300&quot; value=&quot;Slide 12&quot;/&gt;&lt;property id=&quot;20307&quot; value=&quot;300&quot;/&gt;&lt;/object&gt;&lt;object type=&quot;3&quot; unique_id=&quot;10055&quot;&gt;&lt;property id=&quot;20148&quot; value=&quot;5&quot;/&gt;&lt;property id=&quot;20300&quot; value=&quot;Slide 13&quot;/&gt;&lt;property id=&quot;20307&quot; value=&quot;305&quot;/&gt;&lt;/object&gt;&lt;object type=&quot;3&quot; unique_id=&quot;10056&quot;&gt;&lt;property id=&quot;20148&quot; value=&quot;5&quot;/&gt;&lt;property id=&quot;20300&quot; value=&quot;Slide 14&quot;/&gt;&lt;property id=&quot;20307&quot; value=&quot;296&quot;/&gt;&lt;/object&gt;&lt;object type=&quot;3&quot; unique_id=&quot;10057&quot;&gt;&lt;property id=&quot;20148&quot; value=&quot;5&quot;/&gt;&lt;property id=&quot;20300&quot; value=&quot;Slide 15&quot;/&gt;&lt;property id=&quot;20307&quot; value=&quot;295&quot;/&gt;&lt;/object&gt;&lt;object type=&quot;3&quot; unique_id=&quot;10153&quot;&gt;&lt;property id=&quot;20148&quot; value=&quot;5&quot;/&gt;&lt;property id=&quot;20300&quot; value=&quot;Slide 2&quot;/&gt;&lt;property id=&quot;20307&quot; value=&quot;306&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28575">
          <a:solidFill>
            <a:srgbClr val="FFFF00"/>
          </a:solidFill>
          <a:round/>
          <a:headEnd/>
          <a:tailEnd/>
        </a:ln>
      </a:spPr>
      <a:bodyPr wrap="none" anchor="ctr"/>
      <a:lstStyle>
        <a:defPPr>
          <a:defRPr/>
        </a:defPPr>
      </a:lst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mpetition">
  <a:themeElements>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fontScheme name="Competition">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mpetition 1">
        <a:dk1>
          <a:srgbClr val="5C1F00"/>
        </a:dk1>
        <a:lt1>
          <a:srgbClr val="FFFFFF"/>
        </a:lt1>
        <a:dk2>
          <a:srgbClr val="990000"/>
        </a:dk2>
        <a:lt2>
          <a:srgbClr val="FFF9BB"/>
        </a:lt2>
        <a:accent1>
          <a:srgbClr val="FF3300"/>
        </a:accent1>
        <a:accent2>
          <a:srgbClr val="B86D52"/>
        </a:accent2>
        <a:accent3>
          <a:srgbClr val="CAAAAA"/>
        </a:accent3>
        <a:accent4>
          <a:srgbClr val="DADADA"/>
        </a:accent4>
        <a:accent5>
          <a:srgbClr val="FFADAA"/>
        </a:accent5>
        <a:accent6>
          <a:srgbClr val="A66249"/>
        </a:accent6>
        <a:hlink>
          <a:srgbClr val="FF9900"/>
        </a:hlink>
        <a:folHlink>
          <a:srgbClr val="FFCC66"/>
        </a:folHlink>
      </a:clrScheme>
      <a:clrMap bg1="dk2" tx1="lt1" bg2="dk1" tx2="lt2" accent1="accent1" accent2="accent2" accent3="accent3" accent4="accent4" accent5="accent5" accent6="accent6" hlink="hlink" folHlink="folHlink"/>
    </a:extraClrScheme>
    <a:extraClrScheme>
      <a:clrScheme name="Competition 2">
        <a:dk1>
          <a:srgbClr val="800000"/>
        </a:dk1>
        <a:lt1>
          <a:srgbClr val="FFFFFF"/>
        </a:lt1>
        <a:dk2>
          <a:srgbClr val="FF9900"/>
        </a:dk2>
        <a:lt2>
          <a:srgbClr val="FFFF99"/>
        </a:lt2>
        <a:accent1>
          <a:srgbClr val="FF5050"/>
        </a:accent1>
        <a:accent2>
          <a:srgbClr val="CC3300"/>
        </a:accent2>
        <a:accent3>
          <a:srgbClr val="FFCAAA"/>
        </a:accent3>
        <a:accent4>
          <a:srgbClr val="DADADA"/>
        </a:accent4>
        <a:accent5>
          <a:srgbClr val="FFB3B3"/>
        </a:accent5>
        <a:accent6>
          <a:srgbClr val="B92D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ompetition 3">
        <a:dk1>
          <a:srgbClr val="2A5400"/>
        </a:dk1>
        <a:lt1>
          <a:srgbClr val="FFFFFF"/>
        </a:lt1>
        <a:dk2>
          <a:srgbClr val="4A9400"/>
        </a:dk2>
        <a:lt2>
          <a:srgbClr val="F3F2D9"/>
        </a:lt2>
        <a:accent1>
          <a:srgbClr val="99CC00"/>
        </a:accent1>
        <a:accent2>
          <a:srgbClr val="6B4A39"/>
        </a:accent2>
        <a:accent3>
          <a:srgbClr val="B1C8AA"/>
        </a:accent3>
        <a:accent4>
          <a:srgbClr val="DADADA"/>
        </a:accent4>
        <a:accent5>
          <a:srgbClr val="CAE2AA"/>
        </a:accent5>
        <a:accent6>
          <a:srgbClr val="604233"/>
        </a:accent6>
        <a:hlink>
          <a:srgbClr val="E2BC5E"/>
        </a:hlink>
        <a:folHlink>
          <a:srgbClr val="AB7F6B"/>
        </a:folHlink>
      </a:clrScheme>
      <a:clrMap bg1="dk2" tx1="lt1" bg2="dk1" tx2="lt2" accent1="accent1" accent2="accent2" accent3="accent3" accent4="accent4" accent5="accent5" accent6="accent6" hlink="hlink" folHlink="folHlink"/>
    </a:extraClrScheme>
    <a:extraClrScheme>
      <a:clrScheme name="Competition 4">
        <a:dk1>
          <a:srgbClr val="005A58"/>
        </a:dk1>
        <a:lt1>
          <a:srgbClr val="FFFFFF"/>
        </a:lt1>
        <a:dk2>
          <a:srgbClr val="009E9A"/>
        </a:dk2>
        <a:lt2>
          <a:srgbClr val="C5EBE4"/>
        </a:lt2>
        <a:accent1>
          <a:srgbClr val="0099CC"/>
        </a:accent1>
        <a:accent2>
          <a:srgbClr val="339933"/>
        </a:accent2>
        <a:accent3>
          <a:srgbClr val="AACCCA"/>
        </a:accent3>
        <a:accent4>
          <a:srgbClr val="DADADA"/>
        </a:accent4>
        <a:accent5>
          <a:srgbClr val="AACAE2"/>
        </a:accent5>
        <a:accent6>
          <a:srgbClr val="2D8A2D"/>
        </a:accent6>
        <a:hlink>
          <a:srgbClr val="00FF99"/>
        </a:hlink>
        <a:folHlink>
          <a:srgbClr val="4CD2D2"/>
        </a:folHlink>
      </a:clrScheme>
      <a:clrMap bg1="dk2" tx1="lt1" bg2="dk1" tx2="lt2" accent1="accent1" accent2="accent2" accent3="accent3" accent4="accent4" accent5="accent5" accent6="accent6" hlink="hlink" folHlink="folHlink"/>
    </a:extraClrScheme>
    <a:extraClrScheme>
      <a:clrScheme name="Competition 5">
        <a:dk1>
          <a:srgbClr val="000070"/>
        </a:dk1>
        <a:lt1>
          <a:srgbClr val="FFFFFF"/>
        </a:lt1>
        <a:dk2>
          <a:srgbClr val="0000FF"/>
        </a:dk2>
        <a:lt2>
          <a:srgbClr val="C5C5FF"/>
        </a:lt2>
        <a:accent1>
          <a:srgbClr val="0099FF"/>
        </a:accent1>
        <a:accent2>
          <a:srgbClr val="7883B4"/>
        </a:accent2>
        <a:accent3>
          <a:srgbClr val="AAAAFF"/>
        </a:accent3>
        <a:accent4>
          <a:srgbClr val="DADADA"/>
        </a:accent4>
        <a:accent5>
          <a:srgbClr val="AACAFF"/>
        </a:accent5>
        <a:accent6>
          <a:srgbClr val="6C76A3"/>
        </a:accent6>
        <a:hlink>
          <a:srgbClr val="00FFFF"/>
        </a:hlink>
        <a:folHlink>
          <a:srgbClr val="2DBF68"/>
        </a:folHlink>
      </a:clrScheme>
      <a:clrMap bg1="dk2" tx1="lt1" bg2="dk1" tx2="lt2" accent1="accent1" accent2="accent2" accent3="accent3" accent4="accent4" accent5="accent5" accent6="accent6" hlink="hlink" folHlink="folHlink"/>
    </a:extraClrScheme>
    <a:extraClrScheme>
      <a:clrScheme name="Competition 6">
        <a:dk1>
          <a:srgbClr val="4D4D4D"/>
        </a:dk1>
        <a:lt1>
          <a:srgbClr val="FFFFFF"/>
        </a:lt1>
        <a:dk2>
          <a:srgbClr val="8202E2"/>
        </a:dk2>
        <a:lt2>
          <a:srgbClr val="CCCCFF"/>
        </a:lt2>
        <a:accent1>
          <a:srgbClr val="CC99FF"/>
        </a:accent1>
        <a:accent2>
          <a:srgbClr val="666699"/>
        </a:accent2>
        <a:accent3>
          <a:srgbClr val="C1AAEE"/>
        </a:accent3>
        <a:accent4>
          <a:srgbClr val="DADADA"/>
        </a:accent4>
        <a:accent5>
          <a:srgbClr val="E2CAFF"/>
        </a:accent5>
        <a:accent6>
          <a:srgbClr val="5C5C8A"/>
        </a:accent6>
        <a:hlink>
          <a:srgbClr val="FF7C80"/>
        </a:hlink>
        <a:folHlink>
          <a:srgbClr val="FF5050"/>
        </a:folHlink>
      </a:clrScheme>
      <a:clrMap bg1="dk2" tx1="lt1" bg2="dk1" tx2="lt2" accent1="accent1" accent2="accent2" accent3="accent3" accent4="accent4" accent5="accent5" accent6="accent6" hlink="hlink" folHlink="folHlink"/>
    </a:extraClrScheme>
    <a:extraClrScheme>
      <a:clrScheme name="Competition 7">
        <a:dk1>
          <a:srgbClr val="575863"/>
        </a:dk1>
        <a:lt1>
          <a:srgbClr val="FFFFFF"/>
        </a:lt1>
        <a:dk2>
          <a:srgbClr val="818982"/>
        </a:dk2>
        <a:lt2>
          <a:srgbClr val="EAEAEA"/>
        </a:lt2>
        <a:accent1>
          <a:srgbClr val="CC6600"/>
        </a:accent1>
        <a:accent2>
          <a:srgbClr val="A4A686"/>
        </a:accent2>
        <a:accent3>
          <a:srgbClr val="C1C4C1"/>
        </a:accent3>
        <a:accent4>
          <a:srgbClr val="DADADA"/>
        </a:accent4>
        <a:accent5>
          <a:srgbClr val="E2B8AA"/>
        </a:accent5>
        <a:accent6>
          <a:srgbClr val="949679"/>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Competition 8">
        <a:dk1>
          <a:srgbClr val="000000"/>
        </a:dk1>
        <a:lt1>
          <a:srgbClr val="FFFFFF"/>
        </a:lt1>
        <a:dk2>
          <a:srgbClr val="000000"/>
        </a:dk2>
        <a:lt2>
          <a:srgbClr val="CDCDCD"/>
        </a:lt2>
        <a:accent1>
          <a:srgbClr val="CDD9F7"/>
        </a:accent1>
        <a:accent2>
          <a:srgbClr val="99FF33"/>
        </a:accent2>
        <a:accent3>
          <a:srgbClr val="FFFFFF"/>
        </a:accent3>
        <a:accent4>
          <a:srgbClr val="000000"/>
        </a:accent4>
        <a:accent5>
          <a:srgbClr val="E3E9FA"/>
        </a:accent5>
        <a:accent6>
          <a:srgbClr val="8AE72D"/>
        </a:accent6>
        <a:hlink>
          <a:srgbClr val="0033CC"/>
        </a:hlink>
        <a:folHlink>
          <a:srgbClr val="66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10099</TotalTime>
  <Words>277</Words>
  <Application>Microsoft Office PowerPoint</Application>
  <PresentationFormat>On-screen Show (4:3)</PresentationFormat>
  <Paragraphs>25</Paragraphs>
  <Slides>7</Slides>
  <Notes>3</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vt:i4>
      </vt:variant>
    </vt:vector>
  </HeadingPairs>
  <TitlesOfParts>
    <vt:vector size="19" baseType="lpstr">
      <vt:lpstr>.VnAvant</vt:lpstr>
      <vt:lpstr>.VnTime</vt:lpstr>
      <vt:lpstr>.VnTimeH</vt:lpstr>
      <vt:lpstr>Arial</vt:lpstr>
      <vt:lpstr>Broadway</vt:lpstr>
      <vt:lpstr>Times New Roman</vt:lpstr>
      <vt:lpstr>Verdana</vt:lpstr>
      <vt:lpstr>Wingdings</vt:lpstr>
      <vt:lpstr>Default Design</vt:lpstr>
      <vt:lpstr>Custom Design</vt:lpstr>
      <vt:lpstr>Competition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mba</dc:creator>
  <cp:lastModifiedBy>Hoang Nguyen</cp:lastModifiedBy>
  <cp:revision>685</cp:revision>
  <cp:lastPrinted>1601-01-01T00:00:00Z</cp:lastPrinted>
  <dcterms:created xsi:type="dcterms:W3CDTF">1601-01-01T00:00:00Z</dcterms:created>
  <dcterms:modified xsi:type="dcterms:W3CDTF">2022-02-21T05:31:07Z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2</vt:i4>
  </property>
  <property fmtid="{D5CDD505-2E9C-101B-9397-08002B2CF9AE}" pid="3" name="LCID">
    <vt:i4>1033</vt:i4>
  </property>
</Properties>
</file>