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9" r:id="rId3"/>
    <p:sldId id="264" r:id="rId4"/>
    <p:sldId id="276" r:id="rId5"/>
    <p:sldId id="263" r:id="rId6"/>
    <p:sldId id="280" r:id="rId7"/>
    <p:sldId id="265" r:id="rId8"/>
    <p:sldId id="274" r:id="rId9"/>
    <p:sldId id="266" r:id="rId10"/>
    <p:sldId id="275" r:id="rId11"/>
    <p:sldId id="281" r:id="rId12"/>
    <p:sldId id="267" r:id="rId13"/>
    <p:sldId id="268" r:id="rId14"/>
    <p:sldId id="278" r:id="rId15"/>
    <p:sldId id="269" r:id="rId16"/>
    <p:sldId id="270" r:id="rId17"/>
    <p:sldId id="271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1340768"/>
            <a:ext cx="5105400" cy="2868168"/>
          </a:xfrm>
        </p:spPr>
        <p:txBody>
          <a:bodyPr/>
          <a:lstStyle/>
          <a:p>
            <a:pPr algn="ctr"/>
            <a:r>
              <a:rPr lang="en-US" sz="6600" b="1" dirty="0" smtClean="0"/>
              <a:t>Past Simple</a:t>
            </a:r>
            <a:endParaRPr lang="ru-RU" sz="6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verb-to-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196752"/>
            <a:ext cx="2699792" cy="403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5403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exrcs on pst tns pronu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332656"/>
            <a:ext cx="5940364" cy="57827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320248"/>
          </a:xfrm>
        </p:spPr>
        <p:txBody>
          <a:bodyPr/>
          <a:lstStyle/>
          <a:p>
            <a:pPr algn="ctr"/>
            <a:r>
              <a:rPr lang="en-US" dirty="0" smtClean="0"/>
              <a:t>Answers</a:t>
            </a:r>
          </a:p>
          <a:p>
            <a:r>
              <a:rPr lang="en-US" dirty="0" smtClean="0"/>
              <a:t>Student A: 1 studied 2 lived 3 played 4 started 5 were</a:t>
            </a:r>
          </a:p>
          <a:p>
            <a:r>
              <a:rPr lang="en-US" dirty="0" smtClean="0"/>
              <a:t>Student B: 1 produced 2 lived 3 planned 4 married 5 was</a:t>
            </a:r>
          </a:p>
          <a:p>
            <a:r>
              <a:rPr lang="en-US" dirty="0" smtClean="0"/>
              <a:t>Student C: 1 studied 2 watched 3 stopped 4 lived 5 were</a:t>
            </a:r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Regular Verbs Vs. irregular verbs</a:t>
            </a:r>
            <a:endParaRPr lang="uk-UA" dirty="0"/>
          </a:p>
        </p:txBody>
      </p:sp>
      <p:pic>
        <p:nvPicPr>
          <p:cNvPr id="4" name="Содержимое 3" descr="regular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3420380" cy="2736304"/>
          </a:xfrm>
        </p:spPr>
      </p:pic>
      <p:pic>
        <p:nvPicPr>
          <p:cNvPr id="5" name="Рисунок 4" descr="irregular6fc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501008"/>
            <a:ext cx="3528392" cy="282271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to remember</a:t>
            </a:r>
            <a:br>
              <a:rPr lang="en-US" dirty="0" smtClean="0"/>
            </a:br>
            <a:r>
              <a:rPr lang="en-US" dirty="0" smtClean="0"/>
              <a:t>Irregular verbs</a:t>
            </a:r>
            <a:endParaRPr lang="uk-UA" dirty="0"/>
          </a:p>
        </p:txBody>
      </p:sp>
      <p:pic>
        <p:nvPicPr>
          <p:cNvPr id="4" name="Содержимое 3" descr="irregular verbs mindmap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44824"/>
            <a:ext cx="8883890" cy="388843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pPr algn="ctr"/>
            <a:r>
              <a:rPr lang="en-US" dirty="0" smtClean="0"/>
              <a:t>practice</a:t>
            </a:r>
            <a:endParaRPr lang="uk-UA" dirty="0"/>
          </a:p>
        </p:txBody>
      </p:sp>
      <p:pic>
        <p:nvPicPr>
          <p:cNvPr id="4" name="Содержимое 3" descr="1410891729_cab0ba6a5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700808"/>
            <a:ext cx="4143375" cy="321945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</a:t>
            </a:r>
            <a:endParaRPr lang="uk-UA" dirty="0"/>
          </a:p>
        </p:txBody>
      </p:sp>
      <p:pic>
        <p:nvPicPr>
          <p:cNvPr id="4" name="Содержимое 3" descr="past_simple_questio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772816"/>
            <a:ext cx="7632235" cy="3751123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 with </a:t>
            </a:r>
            <a:br>
              <a:rPr lang="en-US" dirty="0" smtClean="0"/>
            </a:br>
            <a:r>
              <a:rPr lang="en-US" dirty="0" err="1" smtClean="0"/>
              <a:t>wh</a:t>
            </a:r>
            <a:r>
              <a:rPr lang="en-US" dirty="0" smtClean="0"/>
              <a:t>-</a:t>
            </a:r>
            <a:endParaRPr lang="uk-UA" dirty="0"/>
          </a:p>
        </p:txBody>
      </p:sp>
      <p:pic>
        <p:nvPicPr>
          <p:cNvPr id="4" name="Содержимое 3" descr="wh-questions-past-simple-be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772816"/>
            <a:ext cx="3533521" cy="3024336"/>
          </a:xfrm>
        </p:spPr>
      </p:pic>
      <p:pic>
        <p:nvPicPr>
          <p:cNvPr id="5" name="Рисунок 4" descr="скачанные файлы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1772816"/>
            <a:ext cx="3930101" cy="302433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Negative form</a:t>
            </a:r>
            <a:endParaRPr lang="uk-UA" dirty="0"/>
          </a:p>
        </p:txBody>
      </p:sp>
      <p:pic>
        <p:nvPicPr>
          <p:cNvPr id="4" name="Содержимое 3" descr="17E_SimplePast_negativ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7644208" cy="403244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That’s all</a:t>
            </a:r>
            <a:endParaRPr lang="uk-UA" dirty="0"/>
          </a:p>
        </p:txBody>
      </p:sp>
      <p:pic>
        <p:nvPicPr>
          <p:cNvPr id="4" name="Содержимое 3" descr="Рисунок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7237828" cy="3810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88640"/>
          <a:ext cx="8568952" cy="633670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84476"/>
                <a:gridCol w="4284476"/>
              </a:tblGrid>
              <a:tr h="61097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Present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(now) 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Past </a:t>
                      </a:r>
                      <a:endParaRPr lang="uk-UA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3143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Oxford Castle _____a shopping centre now.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 it _____a prison in the past. </a:t>
                      </a:r>
                      <a:endParaRPr lang="uk-UA" sz="2800" dirty="0"/>
                    </a:p>
                  </a:txBody>
                  <a:tcPr/>
                </a:tc>
              </a:tr>
              <a:tr h="143143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kumimoji="0" lang="en-US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Moshulu</a:t>
                      </a:r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_____a luxury restaurant now.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 it _____a sailing ship in the past. </a:t>
                      </a:r>
                      <a:endParaRPr lang="uk-UA" sz="2800" dirty="0"/>
                    </a:p>
                  </a:txBody>
                  <a:tcPr/>
                </a:tc>
              </a:tr>
              <a:tr h="143143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kumimoji="0" lang="en-US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Musee</a:t>
                      </a:r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d’Orsay _____an art gallery now.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 it _____a train station. </a:t>
                      </a:r>
                      <a:endParaRPr lang="uk-UA" sz="2800" dirty="0"/>
                    </a:p>
                  </a:txBody>
                  <a:tcPr/>
                </a:tc>
              </a:tr>
              <a:tr h="1431432"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kumimoji="0" lang="en-US" sz="2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Smolny</a:t>
                      </a:r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Institute _____the office of the Governor now.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 it _____a school for rich girls. </a:t>
                      </a:r>
                      <a:endParaRPr lang="uk-UA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19872" y="692696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is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824" y="206084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is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400506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is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544522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is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112" y="692696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was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0112" y="2132856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was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3573016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was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6136" y="4941168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was</a:t>
            </a:r>
            <a:endParaRPr lang="uk-UA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use</a:t>
            </a:r>
            <a:br>
              <a:rPr lang="en-US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239000" cy="4846320"/>
          </a:xfrm>
        </p:spPr>
        <p:txBody>
          <a:bodyPr/>
          <a:lstStyle/>
          <a:p>
            <a:r>
              <a:rPr lang="en-US" dirty="0" smtClean="0"/>
              <a:t>Actions and situations in the past</a:t>
            </a:r>
          </a:p>
          <a:p>
            <a:r>
              <a:rPr lang="en-US" dirty="0" smtClean="0"/>
              <a:t>These actions and situations are finished</a:t>
            </a:r>
          </a:p>
          <a:p>
            <a:pPr>
              <a:buNone/>
            </a:pPr>
            <a:r>
              <a:rPr lang="en-US" dirty="0" smtClean="0"/>
              <a:t>Example: </a:t>
            </a:r>
          </a:p>
          <a:p>
            <a:pPr>
              <a:buNone/>
            </a:pPr>
            <a:r>
              <a:rPr lang="en-US" i="1" dirty="0" smtClean="0"/>
              <a:t>My hair was red when I was a girl, but it’s grey now. </a:t>
            </a:r>
          </a:p>
        </p:txBody>
      </p:sp>
      <p:pic>
        <p:nvPicPr>
          <p:cNvPr id="4" name="Рисунок 3" descr="823578dae84d85dbc697b1207696cb2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3717032"/>
            <a:ext cx="1728192" cy="2087012"/>
          </a:xfrm>
          <a:prstGeom prst="rect">
            <a:avLst/>
          </a:prstGeom>
        </p:spPr>
      </p:pic>
      <p:pic>
        <p:nvPicPr>
          <p:cNvPr id="5" name="Рисунок 4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3731434"/>
            <a:ext cx="1728192" cy="20738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1720" y="5949280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the past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4788024" y="594928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expressions: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Yesterday</a:t>
            </a:r>
          </a:p>
          <a:p>
            <a:r>
              <a:rPr lang="en-US" dirty="0" smtClean="0"/>
              <a:t>in (June, 1995, the 1980s) </a:t>
            </a:r>
          </a:p>
          <a:p>
            <a:r>
              <a:rPr lang="en-US" dirty="0" smtClean="0"/>
              <a:t>last (night, month, week, </a:t>
            </a:r>
          </a:p>
          <a:p>
            <a:pPr>
              <a:buNone/>
            </a:pPr>
            <a:r>
              <a:rPr lang="en-US" dirty="0" smtClean="0"/>
              <a:t>Thursday, year) </a:t>
            </a:r>
          </a:p>
          <a:p>
            <a:r>
              <a:rPr lang="en-US" dirty="0" smtClean="0"/>
              <a:t>(a week, two days) ago.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  <p:pic>
        <p:nvPicPr>
          <p:cNvPr id="4" name="Рисунок 3" descr="Рисунок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052736"/>
            <a:ext cx="1942857" cy="49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Verb “be”</a:t>
            </a:r>
            <a:endParaRPr lang="uk-UA" dirty="0"/>
          </a:p>
        </p:txBody>
      </p:sp>
      <p:pic>
        <p:nvPicPr>
          <p:cNvPr id="4" name="Содержимое 3" descr="Past Simple Be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04864"/>
            <a:ext cx="6565080" cy="26793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260648"/>
          <a:ext cx="8229600" cy="595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00"/>
                <a:gridCol w="4972000"/>
                <a:gridCol w="2743200"/>
              </a:tblGrid>
              <a:tr h="504056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Past Simple: to be</a:t>
                      </a:r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884670"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+</a:t>
                      </a:r>
                      <a:endParaRPr lang="uk-UA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The past simple of the verb to be is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for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he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she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it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and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for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you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they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. </a:t>
                      </a:r>
                      <a:endParaRPr lang="uk-UA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He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in France two weeks ago. 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8467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We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very busy yesterday morning.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84670"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-</a:t>
                      </a:r>
                      <a:endParaRPr lang="uk-UA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To make the negative, we put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not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after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or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. The short forms are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wasn't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and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weren't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.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She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not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(wasn’t)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 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at the cinema yesterday.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8467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They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 not </a:t>
                      </a:r>
                      <a:r>
                        <a:rPr lang="en-US" sz="2000" b="1" dirty="0">
                          <a:latin typeface="Cambria"/>
                          <a:ea typeface="Calibri"/>
                          <a:cs typeface="Tahoma"/>
                        </a:rPr>
                        <a:t>(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weren't</a:t>
                      </a:r>
                      <a:r>
                        <a:rPr lang="en-US" sz="2000" b="1" dirty="0">
                          <a:latin typeface="Cambria"/>
                          <a:ea typeface="Calibri"/>
                          <a:cs typeface="Tahoma"/>
                        </a:rPr>
                        <a:t>)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here last night.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84670"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?</a:t>
                      </a:r>
                      <a:endParaRPr lang="uk-UA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In the question form, we put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or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ahoma"/>
                        </a:rPr>
                        <a:t>were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before the subject.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ahoma"/>
                        </a:rPr>
                        <a:t>Was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ahoma"/>
                        </a:rPr>
                        <a:t> George at the party on Sunday?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8467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mbria"/>
                          <a:ea typeface="Calibri"/>
                          <a:cs typeface="Times New Roman"/>
                        </a:rPr>
                        <a:t>Where</a:t>
                      </a:r>
                      <a:r>
                        <a:rPr lang="en-US" sz="2000" b="1" dirty="0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ambria"/>
                          <a:ea typeface="Calibri"/>
                          <a:cs typeface="Times New Roman"/>
                        </a:rPr>
                        <a:t>were</a:t>
                      </a:r>
                      <a:r>
                        <a:rPr lang="en-US" sz="2000" b="1" dirty="0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Cambria"/>
                          <a:ea typeface="Calibri"/>
                          <a:cs typeface="Times New Roman"/>
                        </a:rPr>
                        <a:t>you yesterday?</a:t>
                      </a:r>
                      <a:endParaRPr lang="uk-U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Regular verbs</a:t>
            </a:r>
            <a:br>
              <a:rPr lang="en-US" dirty="0" smtClean="0"/>
            </a:br>
            <a:r>
              <a:rPr lang="en-US" dirty="0" smtClean="0"/>
              <a:t>(positive)</a:t>
            </a:r>
            <a:endParaRPr lang="uk-UA" dirty="0"/>
          </a:p>
        </p:txBody>
      </p:sp>
      <p:pic>
        <p:nvPicPr>
          <p:cNvPr id="6" name="Содержимое 5" descr="Captura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5" y="1888388"/>
            <a:ext cx="7632848" cy="34867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en-US" dirty="0" smtClean="0"/>
              <a:t>practice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239000" cy="484632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Task 3 Write the Past Simple of these verbs in the correct column.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en-US" dirty="0" smtClean="0"/>
              <a:t>Laugh, tidy, stay, plan, hate, cry, love, study, dance, kiss, watch, change, enjoy, try, live, prefer, cook, work, walk</a:t>
            </a:r>
            <a:endParaRPr lang="uk-UA" dirty="0" smtClean="0"/>
          </a:p>
          <a:p>
            <a:endParaRPr lang="en-US" dirty="0" smtClean="0"/>
          </a:p>
          <a:p>
            <a:r>
              <a:rPr lang="en-US" b="1" dirty="0" smtClean="0"/>
              <a:t>+</a:t>
            </a:r>
            <a:r>
              <a:rPr lang="en-US" b="1" dirty="0" err="1" smtClean="0"/>
              <a:t>ed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uk-UA" dirty="0" smtClean="0"/>
          </a:p>
          <a:p>
            <a:r>
              <a:rPr lang="en-US" b="1" dirty="0" smtClean="0"/>
              <a:t>+d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uk-UA" dirty="0" smtClean="0"/>
          </a:p>
          <a:p>
            <a:r>
              <a:rPr lang="en-US" b="1" dirty="0" smtClean="0"/>
              <a:t>y</a:t>
            </a:r>
            <a:r>
              <a:rPr lang="ru-RU" b="1" dirty="0" smtClean="0"/>
              <a:t>→</a:t>
            </a:r>
            <a:r>
              <a:rPr lang="en-US" b="1" dirty="0" err="1" smtClean="0"/>
              <a:t>i</a:t>
            </a:r>
            <a:r>
              <a:rPr lang="en-US" b="1" dirty="0" smtClean="0"/>
              <a:t> + </a:t>
            </a:r>
            <a:r>
              <a:rPr lang="en-US" b="1" dirty="0" err="1" smtClean="0"/>
              <a:t>ed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uk-UA" dirty="0" smtClean="0"/>
          </a:p>
          <a:p>
            <a:r>
              <a:rPr lang="en-US" b="1" dirty="0" smtClean="0"/>
              <a:t>Double consonant + </a:t>
            </a:r>
            <a:r>
              <a:rPr lang="en-US" b="1" dirty="0" err="1" smtClean="0"/>
              <a:t>ed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ronunciation-of-ed-in-english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0"/>
            <a:ext cx="7796321" cy="6571185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423</TotalTime>
  <Words>402</Words>
  <Application>Microsoft Office PowerPoint</Application>
  <PresentationFormat>Экран (4:3)</PresentationFormat>
  <Paragraphs>76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Начальная</vt:lpstr>
      <vt:lpstr>Past Simple</vt:lpstr>
      <vt:lpstr>Слайд 2</vt:lpstr>
      <vt:lpstr>use </vt:lpstr>
      <vt:lpstr>Time expressions:</vt:lpstr>
      <vt:lpstr>Verb “be”</vt:lpstr>
      <vt:lpstr>Слайд 6</vt:lpstr>
      <vt:lpstr>Regular verbs (positive)</vt:lpstr>
      <vt:lpstr>practice</vt:lpstr>
      <vt:lpstr>Слайд 9</vt:lpstr>
      <vt:lpstr>Слайд 10</vt:lpstr>
      <vt:lpstr>Слайд 11</vt:lpstr>
      <vt:lpstr>Regular Verbs Vs. irregular verbs</vt:lpstr>
      <vt:lpstr>How to remember Irregular verbs</vt:lpstr>
      <vt:lpstr>practice</vt:lpstr>
      <vt:lpstr>questions</vt:lpstr>
      <vt:lpstr>Questions with  wh-</vt:lpstr>
      <vt:lpstr>Negative form</vt:lpstr>
      <vt:lpstr>That’s 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</dc:title>
  <dc:creator>Ксю</dc:creator>
  <cp:lastModifiedBy>SUNNYBUNNY</cp:lastModifiedBy>
  <cp:revision>60</cp:revision>
  <dcterms:created xsi:type="dcterms:W3CDTF">2013-10-21T11:41:11Z</dcterms:created>
  <dcterms:modified xsi:type="dcterms:W3CDTF">2015-12-03T13:29:16Z</dcterms:modified>
</cp:coreProperties>
</file>