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5" r:id="rId2"/>
    <p:sldId id="301" r:id="rId3"/>
    <p:sldId id="309" r:id="rId4"/>
    <p:sldId id="304" r:id="rId5"/>
    <p:sldId id="321" r:id="rId6"/>
    <p:sldId id="311" r:id="rId7"/>
    <p:sldId id="314" r:id="rId8"/>
    <p:sldId id="316" r:id="rId9"/>
    <p:sldId id="317" r:id="rId10"/>
    <p:sldId id="31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4" autoAdjust="0"/>
    <p:restoredTop sz="94622" autoAdjust="0"/>
  </p:normalViewPr>
  <p:slideViewPr>
    <p:cSldViewPr>
      <p:cViewPr varScale="1">
        <p:scale>
          <a:sx n="75" d="100"/>
          <a:sy n="75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7A23-D339-4951-87D5-E0296F9E9F08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A3BF0-A8DC-4064-959C-039C1CE4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nền xanh lá cho power point đẹp">
            <a:extLst>
              <a:ext uri="{FF2B5EF4-FFF2-40B4-BE49-F238E27FC236}">
                <a16:creationId xmlns:a16="http://schemas.microsoft.com/office/drawing/2014/main" id="{635AA4F7-1F5C-4762-92B6-8519A703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73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B78ACF8-03BD-4801-95E4-DBDACF5A8DCD}"/>
              </a:ext>
            </a:extLst>
          </p:cNvPr>
          <p:cNvSpPr txBox="1"/>
          <p:nvPr/>
        </p:nvSpPr>
        <p:spPr>
          <a:xfrm>
            <a:off x="3566199" y="800100"/>
            <a:ext cx="10302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TRƯỜNG TIỂU HỌC ĐÔ THỊ VIỆT HƯNG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C6D3003-DA0B-4213-9AC4-B9E6EFDBC22A}"/>
              </a:ext>
            </a:extLst>
          </p:cNvPr>
          <p:cNvSpPr/>
          <p:nvPr/>
        </p:nvSpPr>
        <p:spPr>
          <a:xfrm>
            <a:off x="4064020" y="2400300"/>
            <a:ext cx="101599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MĨ THUẬT LỚP </a:t>
            </a:r>
            <a:r>
              <a:rPr lang="en-US" sz="9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2</a:t>
            </a:r>
            <a:endParaRPr lang="vi-VN" sz="96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1DBD6AE-8C59-4C06-B4D8-3680937A5208}"/>
              </a:ext>
            </a:extLst>
          </p:cNvPr>
          <p:cNvSpPr/>
          <p:nvPr/>
        </p:nvSpPr>
        <p:spPr>
          <a:xfrm>
            <a:off x="3326225" y="5254704"/>
            <a:ext cx="116355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BÀI</a:t>
            </a:r>
            <a:r>
              <a:rPr lang="vi-VN" sz="7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1</a:t>
            </a:r>
            <a:r>
              <a:rPr lang="vi-VN" sz="6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: </a:t>
            </a:r>
            <a:r>
              <a:rPr lang="en-US" sz="6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RỪNG CÂY RẬM RẠP</a:t>
            </a:r>
            <a:endParaRPr lang="vi-VN" sz="6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6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6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1</a:t>
            </a:r>
            <a:r>
              <a:rPr lang="vi-VN" sz="60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:</a:t>
            </a:r>
            <a:r>
              <a:rPr lang="vi-VN" sz="72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cap="none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Xé</a:t>
            </a:r>
            <a:r>
              <a:rPr lang="en-US" sz="72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cap="none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dán</a:t>
            </a:r>
            <a:r>
              <a:rPr lang="en-US" sz="72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cap="none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rừng</a:t>
            </a:r>
            <a:r>
              <a:rPr lang="en-US" sz="72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cap="none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cây</a:t>
            </a:r>
            <a:endParaRPr lang="vi-VN" sz="72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2346C1C-55CF-4F9C-9B78-27E08D97659C}"/>
              </a:ext>
            </a:extLst>
          </p:cNvPr>
          <p:cNvSpPr/>
          <p:nvPr/>
        </p:nvSpPr>
        <p:spPr>
          <a:xfrm>
            <a:off x="2249750" y="4143970"/>
            <a:ext cx="137885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CHỦ ĐỀ 2: </a:t>
            </a:r>
            <a:r>
              <a:rPr lang="en-US" sz="6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KHU RỪNG NHIỆT ĐỚI</a:t>
            </a:r>
            <a:endParaRPr lang="vi-VN" sz="60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623718" y="1181100"/>
            <a:ext cx="17283281" cy="6934200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628900"/>
            <a:ext cx="1455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5: VẬN DỤNG – PHÁT TRIỂN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1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647701"/>
            <a:ext cx="815340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2095500"/>
            <a:ext cx="15621000" cy="7434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646182"/>
            <a:ext cx="1516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mĩ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tả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vẻ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núi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endParaRPr lang="en-US" sz="8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phẩm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mĩ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“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đới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vi-VN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vẻ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mĩ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tả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vẻ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núi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Thêm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hương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GB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2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53935" y="2147307"/>
            <a:ext cx="16297443" cy="77632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sachthietbigiaoduc.vn/public/1/Books/7902/16228/HF_440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06" y="4701989"/>
            <a:ext cx="4628294" cy="479295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http://sachthietbigiaoduc.vn/public/1/Books/7902/16228/HF_440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073" y="4706042"/>
            <a:ext cx="4958229" cy="47756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loud Callout 10"/>
          <p:cNvSpPr/>
          <p:nvPr/>
        </p:nvSpPr>
        <p:spPr>
          <a:xfrm rot="21419819">
            <a:off x="1371600" y="133350"/>
            <a:ext cx="7086600" cy="20504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93961">
            <a:off x="2329620" y="346639"/>
            <a:ext cx="5829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CHẤM, NÉT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2833242"/>
            <a:ext cx="1059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Dùng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2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53935" y="2147307"/>
            <a:ext cx="16297443" cy="77632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sachthietbigiaoduc.vn/public/1/Books/7902/16228/HF_440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23" y="4806420"/>
            <a:ext cx="4494859" cy="476952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http://sachthietbigiaoduc.vn/public/1/Books/7902/16228/HF_440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43" y="4833460"/>
            <a:ext cx="4958229" cy="47756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Điềm báo xung quanh giấc mơ cây cổ xanh tốt - Kết quả xổ số miền Bắ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132" y="4833459"/>
            <a:ext cx="4925465" cy="47756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loud Callout 10"/>
          <p:cNvSpPr/>
          <p:nvPr/>
        </p:nvSpPr>
        <p:spPr>
          <a:xfrm rot="21419819">
            <a:off x="1371600" y="133350"/>
            <a:ext cx="7086600" cy="20504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93961">
            <a:off x="2329620" y="346639"/>
            <a:ext cx="5829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CHẤM, NÉT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0650" y="2833256"/>
            <a:ext cx="15165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</a:t>
            </a:r>
            <a:r>
              <a:rPr lang="en-US" sz="4000" dirty="0">
                <a:latin typeface="Times New Roman" panose="02020603050405020304" pitchFamily="18" charset="0"/>
              </a:rPr>
              <a:t>Theo </a:t>
            </a:r>
            <a:r>
              <a:rPr lang="en-US" sz="4000" dirty="0" err="1">
                <a:latin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xé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xong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giống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phận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8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251153" y="1588605"/>
            <a:ext cx="15973736" cy="7060641"/>
          </a:xfrm>
          <a:prstGeom prst="cloudCallout">
            <a:avLst>
              <a:gd name="adj1" fmla="val -50409"/>
              <a:gd name="adj2" fmla="val -514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2324100"/>
            <a:ext cx="5491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826265"/>
            <a:ext cx="1333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-</a:t>
            </a:r>
            <a:r>
              <a:rPr lang="en-US" sz="5400" dirty="0" err="1"/>
              <a:t>Xé</a:t>
            </a:r>
            <a:r>
              <a:rPr lang="en-US" sz="5400" dirty="0"/>
              <a:t> </a:t>
            </a:r>
            <a:r>
              <a:rPr lang="en-US" sz="5400" dirty="0" err="1"/>
              <a:t>giấy</a:t>
            </a:r>
            <a:r>
              <a:rPr lang="en-US" sz="5400" dirty="0"/>
              <a:t>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thể</a:t>
            </a:r>
            <a:r>
              <a:rPr lang="en-US" sz="5400" dirty="0"/>
              <a:t> </a:t>
            </a:r>
            <a:r>
              <a:rPr lang="en-US" sz="5400" dirty="0" err="1"/>
              <a:t>tạo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chấm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dirty="0" err="1"/>
              <a:t>nét</a:t>
            </a:r>
            <a:r>
              <a:rPr lang="en-US" sz="5400" dirty="0"/>
              <a:t>.</a:t>
            </a:r>
          </a:p>
          <a:p>
            <a:r>
              <a:rPr lang="en-US" sz="5400" dirty="0"/>
              <a:t>-</a:t>
            </a:r>
            <a:r>
              <a:rPr lang="en-US" sz="5400" dirty="0" err="1"/>
              <a:t>Sắp</a:t>
            </a:r>
            <a:r>
              <a:rPr lang="en-US" sz="5400" dirty="0"/>
              <a:t> </a:t>
            </a:r>
            <a:r>
              <a:rPr lang="en-US" sz="5400" dirty="0" err="1"/>
              <a:t>xếp</a:t>
            </a:r>
            <a:r>
              <a:rPr lang="en-US" sz="5400" dirty="0"/>
              <a:t> </a:t>
            </a:r>
            <a:r>
              <a:rPr lang="en-US" sz="5400" dirty="0" err="1"/>
              <a:t>xen</a:t>
            </a:r>
            <a:r>
              <a:rPr lang="en-US" sz="5400" dirty="0"/>
              <a:t> </a:t>
            </a:r>
            <a:r>
              <a:rPr lang="en-US" sz="5400" dirty="0" err="1"/>
              <a:t>kẽ</a:t>
            </a:r>
            <a:r>
              <a:rPr lang="en-US" sz="5400" dirty="0"/>
              <a:t> </a:t>
            </a:r>
            <a:r>
              <a:rPr lang="en-US" sz="5400" dirty="0" err="1"/>
              <a:t>các</a:t>
            </a:r>
            <a:r>
              <a:rPr lang="en-US" sz="5400" dirty="0"/>
              <a:t> </a:t>
            </a:r>
            <a:r>
              <a:rPr lang="en-US" sz="5400" dirty="0" err="1"/>
              <a:t>chấm</a:t>
            </a:r>
            <a:r>
              <a:rPr lang="en-US" sz="5400" dirty="0"/>
              <a:t>, </a:t>
            </a:r>
            <a:r>
              <a:rPr lang="en-US" sz="5400" dirty="0" err="1"/>
              <a:t>nét</a:t>
            </a:r>
            <a:r>
              <a:rPr lang="en-US" sz="5400" dirty="0"/>
              <a:t> </a:t>
            </a:r>
            <a:r>
              <a:rPr lang="en-US" sz="5400" dirty="0" err="1"/>
              <a:t>bằng</a:t>
            </a:r>
            <a:r>
              <a:rPr lang="en-US" sz="5400" dirty="0"/>
              <a:t> </a:t>
            </a:r>
            <a:r>
              <a:rPr lang="en-US" sz="5400" dirty="0" err="1"/>
              <a:t>giấy</a:t>
            </a:r>
            <a:r>
              <a:rPr lang="en-US" sz="5400" dirty="0"/>
              <a:t>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thể</a:t>
            </a:r>
            <a:r>
              <a:rPr lang="en-US" sz="5400" dirty="0"/>
              <a:t> </a:t>
            </a:r>
            <a:r>
              <a:rPr lang="en-US" sz="5400" dirty="0" err="1"/>
              <a:t>tạo</a:t>
            </a:r>
            <a:r>
              <a:rPr lang="en-US" sz="5400" dirty="0"/>
              <a:t> </a:t>
            </a:r>
            <a:r>
              <a:rPr lang="en-US" sz="5400" dirty="0" err="1"/>
              <a:t>được</a:t>
            </a:r>
            <a:r>
              <a:rPr lang="en-US" sz="5400" dirty="0"/>
              <a:t> </a:t>
            </a:r>
            <a:r>
              <a:rPr lang="en-US" sz="5400" dirty="0" err="1"/>
              <a:t>bức</a:t>
            </a:r>
            <a:r>
              <a:rPr lang="en-US" sz="5400" dirty="0"/>
              <a:t> </a:t>
            </a:r>
            <a:r>
              <a:rPr lang="en-US" sz="5400" dirty="0" err="1"/>
              <a:t>tranh</a:t>
            </a:r>
            <a:r>
              <a:rPr lang="en-US" sz="5400" dirty="0"/>
              <a:t> </a:t>
            </a:r>
            <a:r>
              <a:rPr lang="en-US" sz="5400" dirty="0" err="1"/>
              <a:t>về</a:t>
            </a:r>
            <a:r>
              <a:rPr lang="en-US" sz="5400" dirty="0"/>
              <a:t> </a:t>
            </a:r>
            <a:r>
              <a:rPr lang="en-US" sz="5400" dirty="0" err="1"/>
              <a:t>rừng</a:t>
            </a:r>
            <a:r>
              <a:rPr lang="en-US" sz="5400" dirty="0"/>
              <a:t> </a:t>
            </a:r>
            <a:r>
              <a:rPr lang="en-US" sz="5400" dirty="0" err="1"/>
              <a:t>cây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19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14298" y="2571723"/>
            <a:ext cx="16297443" cy="73723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1370927" y="107700"/>
            <a:ext cx="10516273" cy="2216399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7602" y="781266"/>
            <a:ext cx="10509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 KIẾN TẠO KIẾN THỨC- KỸ NĂNG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://sachthietbigiaoduc.vn/public/1/Books/7902/16228/HF_440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58" y="3870289"/>
            <a:ext cx="4949500" cy="352271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chthietbigiaoduc.vn/public/1/Books/7902/16228/HF_440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37" y="3870289"/>
            <a:ext cx="4738688" cy="353777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chthietbigiaoduc.vn/public/1/Books/7902/16228/HF_440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887312"/>
            <a:ext cx="4333748" cy="357082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2719639"/>
            <a:ext cx="838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726" y="7882599"/>
            <a:ext cx="40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63510" y="7921334"/>
            <a:ext cx="40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quả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6989" y="7846120"/>
            <a:ext cx="4104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-34844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 rot="202326">
            <a:off x="1751988" y="521333"/>
            <a:ext cx="8465608" cy="2216399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1028700"/>
            <a:ext cx="10509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THAM KHẢO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24" t="10897" r="7442" b="11674"/>
          <a:stretch/>
        </p:blipFill>
        <p:spPr>
          <a:xfrm>
            <a:off x="767432" y="2980735"/>
            <a:ext cx="6078620" cy="5532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518" t="10051" r="7778" b="11048"/>
          <a:stretch/>
        </p:blipFill>
        <p:spPr>
          <a:xfrm>
            <a:off x="6941415" y="3411964"/>
            <a:ext cx="5551548" cy="4398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8519" t="9799" r="8519" b="9799"/>
          <a:stretch/>
        </p:blipFill>
        <p:spPr>
          <a:xfrm>
            <a:off x="12172703" y="291300"/>
            <a:ext cx="5338874" cy="3813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9260" t="9699" r="7777" b="10705"/>
          <a:stretch/>
        </p:blipFill>
        <p:spPr>
          <a:xfrm rot="1130386">
            <a:off x="12464818" y="5823702"/>
            <a:ext cx="5486400" cy="386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68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609600" y="647700"/>
            <a:ext cx="17068800" cy="6400800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476500"/>
            <a:ext cx="13639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3: LUYỆN TẬP –SÁNG TẠO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thích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 rot="175163">
            <a:off x="609600" y="1447800"/>
            <a:ext cx="17297400" cy="6362700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597824"/>
            <a:ext cx="1150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4: PHÂN TÍCH – ĐÁNH GIÁ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vời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-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-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37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</TotalTime>
  <Words>384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My Life</dc:title>
  <dc:creator>dell</dc:creator>
  <cp:lastModifiedBy>Hoang Nguyen</cp:lastModifiedBy>
  <cp:revision>155</cp:revision>
  <dcterms:created xsi:type="dcterms:W3CDTF">2006-08-16T00:00:00Z</dcterms:created>
  <dcterms:modified xsi:type="dcterms:W3CDTF">2022-02-21T05:35:11Z</dcterms:modified>
  <dc:identifier>DAEwasUvSSg</dc:identifier>
</cp:coreProperties>
</file>