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7" r:id="rId3"/>
    <p:sldId id="258" r:id="rId4"/>
    <p:sldId id="260" r:id="rId5"/>
    <p:sldId id="264" r:id="rId6"/>
    <p:sldId id="261" r:id="rId7"/>
    <p:sldId id="262" r:id="rId8"/>
    <p:sldId id="269" r:id="rId9"/>
    <p:sldId id="265" r:id="rId10"/>
    <p:sldId id="266" r:id="rId11"/>
    <p:sldId id="267" r:id="rId12"/>
    <p:sldId id="268" r:id="rId13"/>
    <p:sldId id="270" r:id="rId14"/>
    <p:sldId id="273" r:id="rId15"/>
    <p:sldId id="271" r:id="rId16"/>
    <p:sldId id="272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B9D"/>
    <a:srgbClr val="2509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1/23/2017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800600"/>
            <a:ext cx="7790688" cy="83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ss Sen\Desktop\IMG_4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50600" y="-2895600"/>
            <a:ext cx="15240000" cy="11430000"/>
          </a:xfrm>
          <a:prstGeom prst="rect">
            <a:avLst/>
          </a:prstGeom>
          <a:noFill/>
        </p:spPr>
      </p:pic>
      <p:pic>
        <p:nvPicPr>
          <p:cNvPr id="2052" name="Picture 4" descr="C:\Users\Miss Sen\Desktop\IMG_4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7266842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200912" y="5791200"/>
            <a:ext cx="7790688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4038600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 descr="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66826" y="609600"/>
            <a:ext cx="4172373" cy="3352800"/>
          </a:xfrm>
          <a:prstGeom prst="rect">
            <a:avLst/>
          </a:prstGeom>
          <a:ln w="88900" cap="sq" cmpd="thickThin">
            <a:solidFill>
              <a:srgbClr val="1C0B9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72312" y="4572000"/>
            <a:ext cx="7790688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khoảng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46038"/>
            <a:ext cx="7866888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dưỡng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924581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b="1" dirty="0" smtClean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pic>
        <p:nvPicPr>
          <p:cNvPr id="3074" name="Picture 2" descr="C:\Users\Miss Sen\Desktop\hoatet6_3c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92315"/>
            <a:ext cx="4040737" cy="3108485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Miss Sen\Desktop\Sau benh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99" y="3352800"/>
            <a:ext cx="4136571" cy="3048000"/>
          </a:xfrm>
          <a:prstGeom prst="rect">
            <a:avLst/>
          </a:prstGeom>
          <a:ln w="38100" cap="sq">
            <a:solidFill>
              <a:srgbClr val="1C0B9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19200" y="1752600"/>
            <a:ext cx="723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46038"/>
            <a:ext cx="7866888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2" descr="Untitled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00545"/>
            <a:ext cx="6858000" cy="4433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76400" y="5562600"/>
            <a:ext cx="64770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guồn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cấp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4712" y="5562600"/>
            <a:ext cx="7790688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đủ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914400" y="1066800"/>
            <a:ext cx="8077200" cy="2971800"/>
          </a:xfrm>
          <a:prstGeom prst="cloudCallout">
            <a:avLst>
              <a:gd name="adj1" fmla="val -34476"/>
              <a:gd name="adj2" fmla="val 685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1C0B9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7714488" cy="9906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buNone/>
            </a:pPr>
            <a:r>
              <a:rPr lang="en-US" b="1" u="sng" dirty="0" err="1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u="sng" dirty="0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u="sng" dirty="0" smtClean="0">
                <a:ln w="1905"/>
                <a:solidFill>
                  <a:srgbClr val="1C0B9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b="1" u="sng" dirty="0" smtClean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>
              <a:ln w="1905"/>
              <a:solidFill>
                <a:srgbClr val="1C0B9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676400"/>
            <a:ext cx="79248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trưởng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 smtClean="0">
                <a:solidFill>
                  <a:srgbClr val="1C0B9D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Miss Sen\Desktop\0afrayngotd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4267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Miss Sen\Desktop\hoahon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0" y="4495800"/>
            <a:ext cx="6723888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2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779179"/>
            <a:ext cx="3308350" cy="1945221"/>
          </a:xfrm>
          <a:prstGeom prst="rect">
            <a:avLst/>
          </a:prstGeom>
          <a:noFill/>
          <a:ln/>
        </p:spPr>
      </p:pic>
      <p:pic>
        <p:nvPicPr>
          <p:cNvPr id="5" name="Picture 15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2895600" cy="1752600"/>
          </a:xfrm>
          <a:prstGeom prst="rect">
            <a:avLst/>
          </a:prstGeom>
          <a:noFill/>
        </p:spPr>
      </p:pic>
      <p:pic>
        <p:nvPicPr>
          <p:cNvPr id="6" name="Picture 4" descr="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100" y="232852"/>
            <a:ext cx="3568700" cy="220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304800"/>
            <a:ext cx="3467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743200"/>
            <a:ext cx="3505200" cy="197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sng" strike="noStrike" kern="1200" cap="none" spc="0" normalizeH="0" noProof="0" dirty="0" err="1" smtClean="0">
                <a:ln>
                  <a:noFill/>
                </a:ln>
                <a:solidFill>
                  <a:srgbClr val="1C0B9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1C0B9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9525000" cy="1295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12" y="5486400"/>
            <a:ext cx="7333488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Untitled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75438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0"/>
            <a:ext cx="749808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1143000"/>
            <a:ext cx="7924800" cy="1371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1.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2.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3.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4.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       5.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en-US" sz="2800" b="1" dirty="0" smtClean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920" y="304800"/>
            <a:ext cx="749808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ln/>
                <a:solidFill>
                  <a:schemeClr val="accent3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b="1" dirty="0">
              <a:ln/>
              <a:solidFill>
                <a:schemeClr val="accent3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2057400"/>
            <a:ext cx="8171688" cy="1905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9445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266700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Char char="-"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2509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0" y="3733800"/>
            <a:ext cx="7790688" cy="2667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tốt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nhiệt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thích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ss Sen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4191000" cy="28956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Miss Sen\Desktop\11094039-d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" y="1866900"/>
            <a:ext cx="4286250" cy="2857500"/>
          </a:xfrm>
          <a:prstGeom prst="rect">
            <a:avLst/>
          </a:prstGeom>
          <a:ln w="38100" cap="sq">
            <a:solidFill>
              <a:srgbClr val="2509F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90600" y="7620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-152400"/>
            <a:ext cx="7866888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2509F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43000" y="4953000"/>
            <a:ext cx="7790688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5029200"/>
            <a:ext cx="81534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đối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tưới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6800" y="-152400"/>
            <a:ext cx="7866888" cy="9445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2509F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09F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09F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7112" y="4953000"/>
            <a:ext cx="7790688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2509F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2509F5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09F5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Untitled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0"/>
            <a:ext cx="6172200" cy="3990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265</TotalTime>
  <Words>455</Words>
  <Application>Microsoft Office PowerPoint</Application>
  <PresentationFormat>On-screen Show (4:3)</PresentationFormat>
  <Paragraphs>54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Slide 1</vt:lpstr>
      <vt:lpstr>Slide 2</vt:lpstr>
      <vt:lpstr>Kĩ thuật</vt:lpstr>
      <vt:lpstr>Slide 4</vt:lpstr>
      <vt:lpstr>Slide 5</vt:lpstr>
      <vt:lpstr>Thảo luận nhóm 4</vt:lpstr>
      <vt:lpstr>1. Nhiệt độ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Sen</dc:creator>
  <cp:lastModifiedBy>Admin</cp:lastModifiedBy>
  <cp:revision>23</cp:revision>
  <dcterms:created xsi:type="dcterms:W3CDTF">2006-08-16T00:00:00Z</dcterms:created>
  <dcterms:modified xsi:type="dcterms:W3CDTF">2017-01-23T15:37:15Z</dcterms:modified>
</cp:coreProperties>
</file>