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80" r:id="rId2"/>
    <p:sldId id="365" r:id="rId3"/>
    <p:sldId id="366" r:id="rId4"/>
    <p:sldId id="256" r:id="rId5"/>
    <p:sldId id="359" r:id="rId6"/>
    <p:sldId id="257" r:id="rId7"/>
    <p:sldId id="360" r:id="rId8"/>
    <p:sldId id="367" r:id="rId9"/>
    <p:sldId id="368" r:id="rId10"/>
    <p:sldId id="369" r:id="rId11"/>
    <p:sldId id="351" r:id="rId12"/>
    <p:sldId id="370" r:id="rId13"/>
    <p:sldId id="371" r:id="rId14"/>
    <p:sldId id="372" r:id="rId15"/>
    <p:sldId id="323" r:id="rId16"/>
    <p:sldId id="374" r:id="rId17"/>
    <p:sldId id="282" r:id="rId18"/>
    <p:sldId id="308" r:id="rId19"/>
  </p:sldIdLst>
  <p:sldSz cx="9144000" cy="5715000" type="screen16x10"/>
  <p:notesSz cx="6858000" cy="9144000"/>
  <p:embeddedFontLst>
    <p:embeddedFont>
      <p:font typeface=".VnArial" panose="020B0604020202020204"/>
      <p:regular r:id="rId21"/>
      <p:italic r:id="rId22"/>
      <p:boldItalic r:id="rId23"/>
    </p:embeddedFont>
    <p:embeddedFont>
      <p:font typeface=".VnAvant" panose="020B7200000000000000"/>
      <p:regular r:id="rId24"/>
      <p:bold r:id="rId25"/>
      <p:italic r:id="rId26"/>
      <p:boldItalic r:id="rId27"/>
    </p:embeddedFont>
    <p:embeddedFont>
      <p:font typeface=".VnTifani Heavy" panose="020B720000000000000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NI-Avo" panose="020B0604020202020204"/>
      <p:regular r:id="rId33"/>
      <p:bold r:id="rId34"/>
      <p:italic r:id="rId35"/>
      <p:boldItalic r:id="rId36"/>
    </p:embeddedFont>
    <p:embeddedFont>
      <p:font typeface="VNI-Thufap2" pitchFamily="2" charset="0"/>
      <p:regular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99FFCC"/>
    <a:srgbClr val="FFFFCC"/>
    <a:srgbClr val="0000CC"/>
    <a:srgbClr val="006699"/>
    <a:srgbClr val="0066CC"/>
    <a:srgbClr val="CCFF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88434" autoAdjust="0"/>
  </p:normalViewPr>
  <p:slideViewPr>
    <p:cSldViewPr snapToGrid="0">
      <p:cViewPr varScale="1">
        <p:scale>
          <a:sx n="113" d="100"/>
          <a:sy n="113" d="100"/>
        </p:scale>
        <p:origin x="1710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Nguyen" userId="6db64537-d52e-458d-beaa-2404c214fbb0" providerId="ADAL" clId="{525BCD99-4946-4512-A5C6-A72272327103}"/>
    <pc:docChg chg="delSld">
      <pc:chgData name="Hoang Nguyen" userId="6db64537-d52e-458d-beaa-2404c214fbb0" providerId="ADAL" clId="{525BCD99-4946-4512-A5C6-A72272327103}" dt="2021-11-26T01:24:15.568" v="0" actId="47"/>
      <pc:docMkLst>
        <pc:docMk/>
      </pc:docMkLst>
      <pc:sldChg chg="del">
        <pc:chgData name="Hoang Nguyen" userId="6db64537-d52e-458d-beaa-2404c214fbb0" providerId="ADAL" clId="{525BCD99-4946-4512-A5C6-A72272327103}" dt="2021-11-26T01:24:15.568" v="0" actId="47"/>
        <pc:sldMkLst>
          <pc:docMk/>
          <pc:sldMk cId="1397954141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3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9" y="345990"/>
            <a:ext cx="3248746" cy="4559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7362" y="457200"/>
            <a:ext cx="154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22554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98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Sót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bãng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khung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thµnh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tróng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0" y="60779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" y="754743"/>
            <a:ext cx="8410575" cy="4495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946400" y="1886857"/>
            <a:ext cx="3599543" cy="11157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64000" y="2220686"/>
            <a:ext cx="2772229" cy="22352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836229" y="2220686"/>
            <a:ext cx="362857" cy="5805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965371" y="2373086"/>
            <a:ext cx="1386115" cy="17634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177143" y="2373086"/>
            <a:ext cx="5021943" cy="16328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177144" y="2373087"/>
            <a:ext cx="2119085" cy="4281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611086" y="2444750"/>
            <a:ext cx="566058" cy="14305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09" y="36146"/>
            <a:ext cx="3964618" cy="5519833"/>
          </a:xfrm>
        </p:spPr>
      </p:pic>
    </p:spTree>
    <p:extLst>
      <p:ext uri="{BB962C8B-B14F-4D97-AF65-F5344CB8AC3E}">
        <p14:creationId xmlns:p14="http://schemas.microsoft.com/office/powerpoint/2010/main" val="28636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4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 rotWithShape="1">
          <a:blip r:embed="rId2"/>
          <a:srcRect t="18536" r="12298" b="6712"/>
          <a:stretch/>
        </p:blipFill>
        <p:spPr>
          <a:xfrm>
            <a:off x="1908048" y="890016"/>
            <a:ext cx="5370576" cy="318208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615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1" y="1377042"/>
            <a:ext cx="8066236" cy="15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 rotWithShape="1">
          <a:blip r:embed="rId2"/>
          <a:srcRect t="18536" r="12298" b="6712"/>
          <a:stretch/>
        </p:blipFill>
        <p:spPr>
          <a:xfrm>
            <a:off x="1908048" y="890016"/>
            <a:ext cx="5370576" cy="3182082"/>
          </a:xfrm>
          <a:prstGeom prst="rect">
            <a:avLst/>
          </a:prstGeom>
          <a:ln w="88900" cap="sq" cmpd="thickThin">
            <a:solidFill>
              <a:srgbClr val="00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34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44576" y="1620401"/>
            <a:ext cx="7153273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©t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VNI-Avo" pitchFamily="2" charset="0"/>
              </a:rPr>
              <a:t>OÂn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cuõ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giuùp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maù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09151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saép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côm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61103" y="157827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daét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xe</a:t>
            </a:r>
            <a:r>
              <a:rPr lang="en-US" dirty="0">
                <a:latin typeface="VNI-Avo" pitchFamily="2" charset="0"/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7728" y="2989821"/>
            <a:ext cx="2525697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röûa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maët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49679" y="2989821"/>
            <a:ext cx="2851952" cy="952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71323" tIns="35662" rIns="71323" bIns="35662" rtlCol="0" anchor="ctr">
            <a:normAutofit/>
          </a:bodyPr>
          <a:lstStyle>
            <a:lvl1pPr algn="ctr" defTabSz="713232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aên</a:t>
            </a: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118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9" r="1324" b="46416"/>
          <a:stretch/>
        </p:blipFill>
        <p:spPr>
          <a:xfrm>
            <a:off x="154251" y="97654"/>
            <a:ext cx="8977252" cy="5717220"/>
          </a:xfrm>
        </p:spPr>
      </p:pic>
    </p:spTree>
    <p:extLst>
      <p:ext uri="{BB962C8B-B14F-4D97-AF65-F5344CB8AC3E}">
        <p14:creationId xmlns:p14="http://schemas.microsoft.com/office/powerpoint/2010/main" val="16854354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30514" y="478973"/>
            <a:ext cx="7082971" cy="158205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59</a:t>
            </a:r>
          </a:p>
          <a:p>
            <a:pPr algn="ctr"/>
            <a:r>
              <a:rPr lang="en-US" sz="8000" b="1" dirty="0">
                <a:solidFill>
                  <a:srgbClr val="0000CC"/>
                </a:solidFill>
                <a:latin typeface=".VnAvant" pitchFamily="34" charset="0"/>
              </a:rPr>
              <a:t>©n  - ©t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64" y="2363108"/>
            <a:ext cx="3848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59: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©n - ©t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196" y="3730125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9041" y="3733120"/>
            <a:ext cx="420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Ët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1" y="1221468"/>
            <a:ext cx="2952750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3" y="1221468"/>
            <a:ext cx="3848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92400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59: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©n - ©t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196" y="3730125"/>
            <a:ext cx="2319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c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©n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1" y="1221468"/>
            <a:ext cx="2952750" cy="23431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57114" y="2080734"/>
            <a:ext cx="2772969" cy="877341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aân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5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320953" y="2694358"/>
            <a:ext cx="1013422" cy="1541099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aâ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512307" y="2653840"/>
            <a:ext cx="1013542" cy="1622011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3372" y="12859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58: 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¨n - ¨t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78" y="3577208"/>
            <a:ext cx="2733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.VnAvant" pitchFamily="34" charset="0"/>
              </a:rPr>
              <a:t>v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Ët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4" y="1221468"/>
            <a:ext cx="3525153" cy="23241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57114" y="2080734"/>
            <a:ext cx="2772969" cy="877341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solidFill>
                  <a:srgbClr val="0000CC"/>
                </a:solidFill>
                <a:latin typeface="VNI-Avo" pitchFamily="2" charset="0"/>
              </a:rPr>
              <a:t>aât</a:t>
            </a:r>
            <a:endParaRPr lang="en-US" sz="6000" b="1" dirty="0">
              <a:solidFill>
                <a:srgbClr val="0000CC"/>
              </a:solidFill>
              <a:latin typeface="VNI-Avo" pitchFamily="2" charset="0"/>
            </a:endParaRPr>
          </a:p>
        </p:txBody>
      </p:sp>
      <p:sp>
        <p:nvSpPr>
          <p:cNvPr id="16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320953" y="2694358"/>
            <a:ext cx="1013422" cy="1541099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0066CC"/>
                </a:solidFill>
                <a:latin typeface="VNI-Avo" pitchFamily="2" charset="0"/>
              </a:rPr>
              <a:t>aâ</a:t>
            </a:r>
            <a:endParaRPr lang="en-US" sz="5400" b="1" dirty="0">
              <a:solidFill>
                <a:srgbClr val="0066CC"/>
              </a:solidFill>
              <a:latin typeface="VNI-Avo" pitchFamily="2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512307" y="2653840"/>
            <a:ext cx="1013542" cy="1622011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9043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565" y="4546594"/>
            <a:ext cx="3954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c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aân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3471" y="4517926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VNI-Avo" pitchFamily="2" charset="0"/>
              </a:rPr>
              <a:t>v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aät</a:t>
            </a: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1378" y="35972"/>
            <a:ext cx="3302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aân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 - 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aât</a:t>
            </a:r>
            <a:r>
              <a:rPr lang="en-US" sz="7200" b="1" dirty="0">
                <a:solidFill>
                  <a:srgbClr val="FF0000"/>
                </a:solidFill>
                <a:latin typeface="VNI-Avo" pitchFamily="2" charset="0"/>
              </a:rPr>
              <a:t>­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36" y="1591238"/>
            <a:ext cx="2952750" cy="2343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71" y="1904831"/>
            <a:ext cx="3078395" cy="202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73" y="621224"/>
            <a:ext cx="3091827" cy="41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222</Words>
  <Application>Microsoft Office PowerPoint</Application>
  <PresentationFormat>On-screen Show (16:10)</PresentationFormat>
  <Paragraphs>77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VNI-Avo</vt:lpstr>
      <vt:lpstr>.VnAvant</vt:lpstr>
      <vt:lpstr>Arial</vt:lpstr>
      <vt:lpstr>.VnTifani Heavy</vt:lpstr>
      <vt:lpstr>Times New Roman</vt:lpstr>
      <vt:lpstr>Calibri</vt:lpstr>
      <vt:lpstr>VNI-Thufap2</vt:lpstr>
      <vt:lpstr>.VnArial</vt:lpstr>
      <vt:lpstr>Office Theme</vt:lpstr>
      <vt:lpstr>PowerPoint Presentation</vt:lpstr>
      <vt:lpstr>OÂn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Hoang Nguyen</cp:lastModifiedBy>
  <cp:revision>311</cp:revision>
  <dcterms:created xsi:type="dcterms:W3CDTF">2020-02-10T09:35:50Z</dcterms:created>
  <dcterms:modified xsi:type="dcterms:W3CDTF">2021-11-26T01:24:23Z</dcterms:modified>
</cp:coreProperties>
</file>