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377" r:id="rId4"/>
    <p:sldId id="337" r:id="rId5"/>
    <p:sldId id="358" r:id="rId6"/>
    <p:sldId id="378" r:id="rId7"/>
    <p:sldId id="379" r:id="rId8"/>
    <p:sldId id="368" r:id="rId9"/>
    <p:sldId id="380" r:id="rId10"/>
    <p:sldId id="364" r:id="rId11"/>
    <p:sldId id="365" r:id="rId12"/>
    <p:sldId id="308" r:id="rId13"/>
  </p:sldIdLst>
  <p:sldSz cx="9144000" cy="5715000" type="screen16x10"/>
  <p:notesSz cx="6858000" cy="9144000"/>
  <p:embeddedFontLst>
    <p:embeddedFont>
      <p:font typeface="VNI-Thufap2"/>
      <p:regular r:id="rId15"/>
    </p:embeddedFont>
    <p:embeddedFont>
      <p:font typeface=".VnAvant" panose="020B7200000000000000"/>
      <p:regular r:id="rId16"/>
      <p:bold r:id="rId17"/>
      <p:italic r:id="rId18"/>
      <p:boldItalic r:id="rId19"/>
    </p:embeddedFont>
    <p:embeddedFont>
      <p:font typeface="VNI-Avo" pitchFamily="2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SimSun" panose="02010600030101010101" pitchFamily="2" charset="-122"/>
      <p:regular r:id="rId30"/>
    </p:embeddedFont>
    <p:embeddedFont>
      <p:font typeface=".VnArial" panose="020B7200000000000000" pitchFamily="34" charset="0"/>
      <p:regular r:id="rId31"/>
      <p:italic r:id="rId32"/>
      <p:boldItalic r:id="rId3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6600"/>
    <a:srgbClr val="0000CC"/>
    <a:srgbClr val="99FFCC"/>
    <a:srgbClr val="FFFFCC"/>
    <a:srgbClr val="006699"/>
    <a:srgbClr val="0066CC"/>
    <a:srgbClr val="CCFF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9501" y="84461"/>
            <a:ext cx="590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hîp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víi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chç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trèng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20477"/>
              </p:ext>
            </p:extLst>
          </p:nvPr>
        </p:nvGraphicFramePr>
        <p:xfrm>
          <a:off x="537030" y="898072"/>
          <a:ext cx="8229600" cy="326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4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4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1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2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0503" y="94342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6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487" y="94342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7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6057" y="1652357"/>
            <a:ext cx="420914" cy="341437"/>
          </a:xfrm>
          <a:prstGeom prst="ellipse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0517" y="1579787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M¸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2499" y="2197351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Hµ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7985" y="2814057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Ba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1370" y="371373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19306" y="1561465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s¾p </a:t>
            </a:r>
            <a:r>
              <a:rPr lang="en-US" sz="2800" dirty="0" err="1">
                <a:latin typeface=".VnAvant" pitchFamily="34" charset="0"/>
              </a:rPr>
              <a:t>c¬m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0231" y="2189237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gióp</a:t>
            </a:r>
            <a:r>
              <a:rPr lang="en-US" sz="2800" dirty="0">
                <a:latin typeface=".VnAvant" pitchFamily="34" charset="0"/>
              </a:rPr>
              <a:t> m¸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46830" y="236365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97834" y="236365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42179" y="2797828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cho</a:t>
            </a:r>
            <a:r>
              <a:rPr lang="en-US" sz="2800" dirty="0">
                <a:latin typeface=".VnAvant" pitchFamily="34" charset="0"/>
              </a:rPr>
              <a:t> gµ ¨n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63952" y="3473448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röa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mÆt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cho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bÐ</a:t>
            </a:r>
            <a:r>
              <a:rPr lang="en-US" sz="2800" dirty="0">
                <a:latin typeface=".VnAvant" pitchFamily="34" charset="0"/>
              </a:rPr>
              <a:t> Lª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77785" y="1559901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d¾t </a:t>
            </a:r>
            <a:r>
              <a:rPr lang="en-US" sz="2800" dirty="0" err="1">
                <a:latin typeface=".VnAvant" pitchFamily="34" charset="0"/>
              </a:rPr>
              <a:t>xe</a:t>
            </a:r>
            <a:r>
              <a:rPr lang="en-US" sz="2800" dirty="0">
                <a:latin typeface=".VnAvant" pitchFamily="34" charset="0"/>
              </a:rPr>
              <a:t> ®i </a:t>
            </a:r>
            <a:r>
              <a:rPr lang="en-US" sz="2800" dirty="0" err="1">
                <a:latin typeface=".VnAvant" pitchFamily="34" charset="0"/>
              </a:rPr>
              <a:t>lµm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2659" y="2189237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ra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líp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6378" y="2831390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®i </a:t>
            </a:r>
            <a:r>
              <a:rPr lang="en-US" sz="2800" dirty="0" err="1">
                <a:latin typeface=".VnAvant" pitchFamily="34" charset="0"/>
              </a:rPr>
              <a:t>lµm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44560" y="2964135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95564" y="2964135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01655" y="3518402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bÐ</a:t>
            </a:r>
            <a:r>
              <a:rPr lang="en-US" sz="2800" dirty="0">
                <a:latin typeface=".VnAvant" pitchFamily="34" charset="0"/>
              </a:rPr>
              <a:t> ®i </a:t>
            </a:r>
            <a:r>
              <a:rPr lang="en-US" sz="2800" dirty="0" err="1">
                <a:latin typeface=".VnAvant" pitchFamily="34" charset="0"/>
              </a:rPr>
              <a:t>nh</a:t>
            </a:r>
            <a:r>
              <a:rPr lang="en-US" sz="2800" dirty="0">
                <a:latin typeface=".VnAvant" pitchFamily="34" charset="0"/>
              </a:rPr>
              <a:t>µ </a:t>
            </a:r>
            <a:r>
              <a:rPr lang="en-US" sz="2800" dirty="0" err="1">
                <a:latin typeface=".VnAvant" pitchFamily="34" charset="0"/>
              </a:rPr>
              <a:t>trÎ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6857" y="3706480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4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9501" y="84461"/>
            <a:ext cx="590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hîp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víi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chç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trèng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452544"/>
              </p:ext>
            </p:extLst>
          </p:nvPr>
        </p:nvGraphicFramePr>
        <p:xfrm>
          <a:off x="537030" y="898072"/>
          <a:ext cx="8229600" cy="326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4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4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15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5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2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0503" y="94342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6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0487" y="94342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7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6057" y="1652357"/>
            <a:ext cx="420914" cy="341437"/>
          </a:xfrm>
          <a:prstGeom prst="ellipse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0517" y="1579787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M¸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2499" y="2197351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Hµ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7985" y="2814057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Ba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1370" y="371373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19306" y="1561465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s¾p </a:t>
            </a:r>
            <a:r>
              <a:rPr lang="en-US" sz="2800" dirty="0" err="1">
                <a:latin typeface=".VnAvant" pitchFamily="34" charset="0"/>
              </a:rPr>
              <a:t>c¬m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0231" y="2189237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gióp</a:t>
            </a:r>
            <a:r>
              <a:rPr lang="en-US" sz="2800" dirty="0">
                <a:latin typeface=".VnAvant" pitchFamily="34" charset="0"/>
              </a:rPr>
              <a:t> m¸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46830" y="236365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97834" y="2363658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42179" y="2797828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cho</a:t>
            </a:r>
            <a:r>
              <a:rPr lang="en-US" sz="2800" dirty="0">
                <a:latin typeface=".VnAvant" pitchFamily="34" charset="0"/>
              </a:rPr>
              <a:t> gµ ¨n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63952" y="3473448"/>
            <a:ext cx="353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röa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mÆt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cho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bÐ</a:t>
            </a:r>
            <a:r>
              <a:rPr lang="en-US" sz="2800" dirty="0">
                <a:latin typeface=".VnAvant" pitchFamily="34" charset="0"/>
              </a:rPr>
              <a:t> Lª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77785" y="1559901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d¾t </a:t>
            </a:r>
            <a:r>
              <a:rPr lang="en-US" sz="2800" dirty="0" err="1">
                <a:latin typeface=".VnAvant" pitchFamily="34" charset="0"/>
              </a:rPr>
              <a:t>xe</a:t>
            </a:r>
            <a:r>
              <a:rPr lang="en-US" sz="2800" dirty="0">
                <a:latin typeface=".VnAvant" pitchFamily="34" charset="0"/>
              </a:rPr>
              <a:t> ®i </a:t>
            </a:r>
            <a:r>
              <a:rPr lang="en-US" sz="2800" dirty="0" err="1">
                <a:latin typeface=".VnAvant" pitchFamily="34" charset="0"/>
              </a:rPr>
              <a:t>lµm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2659" y="2189237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ra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líp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6378" y="2831390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.VnAvant" pitchFamily="34" charset="0"/>
              </a:rPr>
              <a:t>®i </a:t>
            </a:r>
            <a:r>
              <a:rPr lang="en-US" sz="2800" dirty="0" err="1">
                <a:latin typeface=".VnAvant" pitchFamily="34" charset="0"/>
              </a:rPr>
              <a:t>lµm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44560" y="2964135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95564" y="2964135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01655" y="3518402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.VnAvant" pitchFamily="34" charset="0"/>
              </a:rPr>
              <a:t>bÐ</a:t>
            </a:r>
            <a:r>
              <a:rPr lang="en-US" sz="2800" dirty="0">
                <a:latin typeface=".VnAvant" pitchFamily="34" charset="0"/>
              </a:rPr>
              <a:t> ®i </a:t>
            </a:r>
            <a:r>
              <a:rPr lang="en-US" sz="2800" dirty="0" err="1">
                <a:latin typeface=".VnAvant" pitchFamily="34" charset="0"/>
              </a:rPr>
              <a:t>nh</a:t>
            </a:r>
            <a:r>
              <a:rPr lang="en-US" sz="2800" dirty="0">
                <a:latin typeface=".VnAvant" pitchFamily="34" charset="0"/>
              </a:rPr>
              <a:t>µ </a:t>
            </a:r>
            <a:r>
              <a:rPr lang="en-US" sz="2800" dirty="0" err="1">
                <a:latin typeface=".VnAvant" pitchFamily="34" charset="0"/>
              </a:rPr>
              <a:t>trÎ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6857" y="3706480"/>
            <a:ext cx="246742" cy="19060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7575" y="3482466"/>
            <a:ext cx="1146628" cy="5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Bµ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53373" y="2185460"/>
            <a:ext cx="1803999" cy="5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s¾p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c¬m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95716" y="2812589"/>
            <a:ext cx="1476375" cy="5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d¾t </a:t>
            </a:r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xe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04362" y="3526970"/>
            <a:ext cx="901454" cy="5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đưa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30514" y="478973"/>
            <a:ext cx="7082971" cy="158205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58</a:t>
            </a:r>
          </a:p>
          <a:p>
            <a:pPr algn="ctr"/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¨n  - ¨t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2" y="2292576"/>
            <a:ext cx="30765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77" y="0"/>
            <a:ext cx="4035639" cy="5618714"/>
          </a:xfrm>
        </p:spPr>
      </p:pic>
    </p:spTree>
    <p:extLst>
      <p:ext uri="{BB962C8B-B14F-4D97-AF65-F5344CB8AC3E}">
        <p14:creationId xmlns:p14="http://schemas.microsoft.com/office/powerpoint/2010/main" val="424376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3200" b="1" dirty="0">
                <a:solidFill>
                  <a:srgbClr val="C000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C00000"/>
                </a:solidFill>
                <a:latin typeface=".VnAvant" pitchFamily="34" charset="0"/>
              </a:rPr>
              <a:t>äc</a:t>
            </a:r>
            <a:endParaRPr 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1423" y="-1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VNI-Avo" pitchFamily="2" charset="0"/>
              </a:rPr>
              <a:t>ÔÛ </a:t>
            </a:r>
            <a:r>
              <a:rPr lang="en-US" sz="3200" b="1" dirty="0" err="1">
                <a:solidFill>
                  <a:srgbClr val="006600"/>
                </a:solidFill>
                <a:latin typeface="VNI-Avo" pitchFamily="2" charset="0"/>
              </a:rPr>
              <a:t>nhaø</a:t>
            </a:r>
            <a:r>
              <a:rPr lang="en-US" sz="3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VNI-Avo" pitchFamily="2" charset="0"/>
              </a:rPr>
              <a:t>Haø</a:t>
            </a:r>
            <a:endParaRPr lang="en-US" sz="3200" b="1" dirty="0">
              <a:solidFill>
                <a:srgbClr val="006600"/>
              </a:solidFill>
              <a:latin typeface="VNI-Av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924175"/>
            <a:ext cx="5733143" cy="2790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96" y="956084"/>
            <a:ext cx="1600654" cy="224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42" y="3214980"/>
            <a:ext cx="3324678" cy="2500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0762" y="698980"/>
            <a:ext cx="72929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VNI-Avo" pitchFamily="2" charset="0"/>
              </a:rPr>
              <a:t>	</a:t>
            </a:r>
            <a:r>
              <a:rPr lang="en-US" sz="2000" dirty="0" err="1">
                <a:latin typeface="VNI-Avo" pitchFamily="2" charset="0"/>
              </a:rPr>
              <a:t>Nhaø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Haø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coù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baø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vaø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ba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maù</a:t>
            </a:r>
            <a:r>
              <a:rPr lang="en-US" sz="2000" dirty="0">
                <a:latin typeface="VNI-Avo" pitchFamily="2" charset="0"/>
              </a:rPr>
              <a:t>. AØ, </a:t>
            </a:r>
            <a:r>
              <a:rPr lang="en-US" sz="2000" dirty="0" err="1">
                <a:latin typeface="VNI-Avo" pitchFamily="2" charset="0"/>
              </a:rPr>
              <a:t>coù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caû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Haø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vaø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beù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Leâ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nöõa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chöù</a:t>
            </a:r>
            <a:r>
              <a:rPr lang="en-US" sz="2000" dirty="0"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VNI-Avo" pitchFamily="2" charset="0"/>
              </a:rPr>
              <a:t>	6 </a:t>
            </a:r>
            <a:r>
              <a:rPr lang="en-US" sz="2000" dirty="0" err="1">
                <a:latin typeface="VNI-Avo" pitchFamily="2" charset="0"/>
              </a:rPr>
              <a:t>giôø</a:t>
            </a:r>
            <a:r>
              <a:rPr lang="en-US" sz="2000" dirty="0">
                <a:latin typeface="VNI-Avo" pitchFamily="2" charset="0"/>
              </a:rPr>
              <a:t>, </a:t>
            </a:r>
            <a:r>
              <a:rPr lang="en-US" sz="2000" dirty="0" err="1">
                <a:latin typeface="VNI-Avo" pitchFamily="2" charset="0"/>
              </a:rPr>
              <a:t>Haø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giuùp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maù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saép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côm</a:t>
            </a:r>
            <a:r>
              <a:rPr lang="en-US" sz="2000" dirty="0">
                <a:latin typeface="VNI-Avo" pitchFamily="2" charset="0"/>
              </a:rPr>
              <a:t>. Ba </a:t>
            </a:r>
            <a:r>
              <a:rPr lang="en-US" sz="2000" dirty="0" err="1">
                <a:latin typeface="VNI-Avo" pitchFamily="2" charset="0"/>
              </a:rPr>
              <a:t>cho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gaø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aên</a:t>
            </a:r>
            <a:r>
              <a:rPr lang="en-US" sz="2000" dirty="0">
                <a:latin typeface="VNI-Avo" pitchFamily="2" charset="0"/>
              </a:rPr>
              <a:t>. </a:t>
            </a:r>
            <a:r>
              <a:rPr lang="en-US" sz="2000" dirty="0" err="1">
                <a:latin typeface="VNI-Avo" pitchFamily="2" charset="0"/>
              </a:rPr>
              <a:t>Baø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röûa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maët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cho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beù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Leâ</a:t>
            </a:r>
            <a:r>
              <a:rPr lang="en-US" sz="2000" dirty="0">
                <a:latin typeface="VNI-Avo" pitchFamily="2" charset="0"/>
              </a:rPr>
              <a:t>. </a:t>
            </a:r>
            <a:r>
              <a:rPr lang="en-US" sz="2000" dirty="0" err="1">
                <a:latin typeface="VNI-Avo" pitchFamily="2" charset="0"/>
              </a:rPr>
              <a:t>Keá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ñoù</a:t>
            </a:r>
            <a:r>
              <a:rPr lang="en-US" sz="2000" dirty="0">
                <a:latin typeface="VNI-Avo" pitchFamily="2" charset="0"/>
              </a:rPr>
              <a:t>, </a:t>
            </a:r>
            <a:r>
              <a:rPr lang="en-US" sz="2000" dirty="0" err="1">
                <a:latin typeface="VNI-Avo" pitchFamily="2" charset="0"/>
              </a:rPr>
              <a:t>caû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nhaø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aên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côm</a:t>
            </a:r>
            <a:r>
              <a:rPr lang="en-US" sz="2000" dirty="0">
                <a:latin typeface="VNI-Avo" pitchFamily="2" charset="0"/>
              </a:rPr>
              <a:t>. 7 </a:t>
            </a:r>
            <a:r>
              <a:rPr lang="en-US" sz="2000" dirty="0" err="1">
                <a:latin typeface="VNI-Avo" pitchFamily="2" charset="0"/>
              </a:rPr>
              <a:t>giôø</a:t>
            </a:r>
            <a:r>
              <a:rPr lang="en-US" sz="2000" dirty="0">
                <a:latin typeface="VNI-Avo" pitchFamily="2" charset="0"/>
              </a:rPr>
              <a:t>, </a:t>
            </a:r>
            <a:r>
              <a:rPr lang="en-US" sz="2000" dirty="0" err="1">
                <a:latin typeface="VNI-Avo" pitchFamily="2" charset="0"/>
              </a:rPr>
              <a:t>ba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maù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daét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xe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ñi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laøm</a:t>
            </a:r>
            <a:r>
              <a:rPr lang="en-US" sz="2000" dirty="0">
                <a:latin typeface="VNI-Avo" pitchFamily="2" charset="0"/>
              </a:rPr>
              <a:t>. </a:t>
            </a:r>
            <a:r>
              <a:rPr lang="en-US" sz="2000" dirty="0" err="1">
                <a:latin typeface="VNI-Avo" pitchFamily="2" charset="0"/>
              </a:rPr>
              <a:t>Haø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ra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lôùp</a:t>
            </a:r>
            <a:r>
              <a:rPr lang="en-US" sz="2000" dirty="0">
                <a:latin typeface="VNI-Avo" pitchFamily="2" charset="0"/>
              </a:rPr>
              <a:t>. </a:t>
            </a:r>
            <a:r>
              <a:rPr lang="en-US" sz="2000" dirty="0" err="1">
                <a:latin typeface="VNI-Avo" pitchFamily="2" charset="0"/>
              </a:rPr>
              <a:t>Baø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ñöa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beù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Leâ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ñi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nhaø</a:t>
            </a:r>
            <a:r>
              <a:rPr lang="en-US" sz="2000" dirty="0">
                <a:latin typeface="VNI-Avo" pitchFamily="2" charset="0"/>
              </a:rPr>
              <a:t> </a:t>
            </a:r>
            <a:r>
              <a:rPr lang="en-US" sz="2000" dirty="0" err="1">
                <a:latin typeface="VNI-Avo" pitchFamily="2" charset="0"/>
              </a:rPr>
              <a:t>treû</a:t>
            </a:r>
            <a:r>
              <a:rPr lang="en-US" sz="20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2" y="687508"/>
            <a:ext cx="9144000" cy="0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1045024"/>
            <a:ext cx="2692401" cy="870857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m¸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82252" y="994223"/>
            <a:ext cx="2661770" cy="921658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s¾p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c¬m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21386" y="1030510"/>
            <a:ext cx="2430723" cy="88537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gµ ¨n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31313" y="2764967"/>
            <a:ext cx="2506119" cy="936172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röa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mÆt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39277" y="2764970"/>
            <a:ext cx="2764217" cy="93617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d¾t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xe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®i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1420" y="142042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ÔÛ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nhaø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Haø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440" y="647222"/>
            <a:ext cx="8074008" cy="387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maù</a:t>
            </a:r>
            <a:r>
              <a:rPr lang="en-US" sz="2800" dirty="0">
                <a:latin typeface="VNI-Avo" pitchFamily="2" charset="0"/>
              </a:rPr>
              <a:t>. AØ,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Leâ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nöõa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chöù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	6 </a:t>
            </a:r>
            <a:r>
              <a:rPr lang="en-US" sz="2800" dirty="0" err="1">
                <a:latin typeface="VNI-Avo" pitchFamily="2" charset="0"/>
              </a:rPr>
              <a:t>giôø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giuùp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côm</a:t>
            </a:r>
            <a:r>
              <a:rPr lang="en-US" sz="2800" dirty="0">
                <a:latin typeface="VNI-Avo" pitchFamily="2" charset="0"/>
              </a:rPr>
              <a:t>. Ba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aên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Baø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röûa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maët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Leâ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Keá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ñoù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aên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côm</a:t>
            </a:r>
            <a:r>
              <a:rPr lang="en-US" sz="2800" dirty="0">
                <a:latin typeface="VNI-Avo" pitchFamily="2" charset="0"/>
              </a:rPr>
              <a:t>. 7 </a:t>
            </a:r>
            <a:r>
              <a:rPr lang="en-US" sz="2800" dirty="0" err="1">
                <a:latin typeface="VNI-Avo" pitchFamily="2" charset="0"/>
              </a:rPr>
              <a:t>giôø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ba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daét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xe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laøm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lôùp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Baø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Leâ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treû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6" name="Rounded Rectangle 7"/>
          <p:cNvSpPr/>
          <p:nvPr/>
        </p:nvSpPr>
        <p:spPr>
          <a:xfrm>
            <a:off x="3404842" y="4648217"/>
            <a:ext cx="3066979" cy="7635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aên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,</a:t>
            </a:r>
            <a:r>
              <a:rPr lang="en-US" sz="36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VNI-Avo" pitchFamily="2" charset="0"/>
              </a:rPr>
              <a:t>d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aét</a:t>
            </a:r>
            <a:endParaRPr lang="en-US" sz="3600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1440" y="3222713"/>
            <a:ext cx="63929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52845" y="3835272"/>
            <a:ext cx="63929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7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1420" y="142042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ÔÛ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nhaø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Haø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439" y="647222"/>
            <a:ext cx="83095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maù</a:t>
            </a:r>
            <a:r>
              <a:rPr lang="en-US" sz="2800" dirty="0">
                <a:latin typeface="VNI-Avo" pitchFamily="2" charset="0"/>
              </a:rPr>
              <a:t>.   AØ,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Leâ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nöõa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chöù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	6 </a:t>
            </a:r>
            <a:r>
              <a:rPr lang="en-US" sz="2800" dirty="0" err="1">
                <a:latin typeface="VNI-Avo" pitchFamily="2" charset="0"/>
              </a:rPr>
              <a:t>giôø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giuùp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côm</a:t>
            </a:r>
            <a:r>
              <a:rPr lang="en-US" sz="2800" dirty="0">
                <a:latin typeface="VNI-Avo" pitchFamily="2" charset="0"/>
              </a:rPr>
              <a:t>.   Ba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aên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Baø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röûa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maët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Leâ</a:t>
            </a:r>
            <a:r>
              <a:rPr lang="en-US" sz="2800" dirty="0">
                <a:latin typeface="VNI-Avo" pitchFamily="2" charset="0"/>
              </a:rPr>
              <a:t>.   </a:t>
            </a:r>
            <a:r>
              <a:rPr lang="en-US" sz="2800" dirty="0" err="1">
                <a:latin typeface="VNI-Avo" pitchFamily="2" charset="0"/>
              </a:rPr>
              <a:t>Keá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ñoù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aên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côm</a:t>
            </a:r>
            <a:r>
              <a:rPr lang="en-US" sz="2800" dirty="0">
                <a:latin typeface="VNI-Avo" pitchFamily="2" charset="0"/>
              </a:rPr>
              <a:t>.    7 </a:t>
            </a:r>
            <a:r>
              <a:rPr lang="en-US" sz="2800" dirty="0" err="1">
                <a:latin typeface="VNI-Avo" pitchFamily="2" charset="0"/>
              </a:rPr>
              <a:t>giôø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ba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daét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xe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laøm</a:t>
            </a:r>
            <a:r>
              <a:rPr lang="en-US" sz="2800" dirty="0">
                <a:latin typeface="VNI-Avo" pitchFamily="2" charset="0"/>
              </a:rPr>
              <a:t>.   </a:t>
            </a:r>
            <a:r>
              <a:rPr lang="en-US" sz="2800" dirty="0" err="1">
                <a:latin typeface="VNI-Avo" pitchFamily="2" charset="0"/>
              </a:rPr>
              <a:t>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lôùp</a:t>
            </a:r>
            <a:r>
              <a:rPr lang="en-US" sz="2800" dirty="0">
                <a:latin typeface="VNI-Avo" pitchFamily="2" charset="0"/>
              </a:rPr>
              <a:t>.     </a:t>
            </a:r>
            <a:r>
              <a:rPr lang="en-US" sz="2800" dirty="0" err="1">
                <a:latin typeface="VNI-Avo" pitchFamily="2" charset="0"/>
              </a:rPr>
              <a:t>Baø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Leâ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treû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790013" y="647222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782693" y="557653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790013" y="1960757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6362050" y="1791648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5538557" y="2449029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2058191" y="3136614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15" name="Oval 14"/>
          <p:cNvSpPr/>
          <p:nvPr/>
        </p:nvSpPr>
        <p:spPr>
          <a:xfrm>
            <a:off x="7304894" y="3136614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1278285" y="3802439"/>
            <a:ext cx="488272" cy="4882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878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4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1420" y="142042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ÔÛ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nhaø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Haø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440" y="647222"/>
            <a:ext cx="8074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Nhaø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Haø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coù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baø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vaø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ba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maù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. AØ,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coù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caû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Haø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vaø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beù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Leâ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nöõa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</a:rPr>
              <a:t>chöù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6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giôø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Haø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giuùp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maù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saép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côm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 Ba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cho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gaø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aên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Baø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röûa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maët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cho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beù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Leâ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Keá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ñoù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caû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nhaø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aên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côm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. 7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giôø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ba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maù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daét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xe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ñi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laøm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Haø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ra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lôùp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Baø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ñöa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beù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Leâ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ñi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nhaø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VNI-Avo" pitchFamily="2" charset="0"/>
              </a:rPr>
              <a:t>treû</a:t>
            </a:r>
            <a:r>
              <a:rPr lang="en-US" sz="2800" dirty="0">
                <a:solidFill>
                  <a:srgbClr val="FF3399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794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</TotalTime>
  <Words>181</Words>
  <Application>Microsoft Office PowerPoint</Application>
  <PresentationFormat>On-screen Show (16:10)</PresentationFormat>
  <Paragraphs>74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VNI-Thufap2</vt:lpstr>
      <vt:lpstr>.VnAvant</vt:lpstr>
      <vt:lpstr>VNI-Avo</vt:lpstr>
      <vt:lpstr>Calibri</vt:lpstr>
      <vt:lpstr>Tahoma</vt:lpstr>
      <vt:lpstr>SimSun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316</cp:revision>
  <dcterms:created xsi:type="dcterms:W3CDTF">2020-02-10T09:35:50Z</dcterms:created>
  <dcterms:modified xsi:type="dcterms:W3CDTF">2020-11-22T14:05:24Z</dcterms:modified>
</cp:coreProperties>
</file>