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0"/>
  </p:notesMasterIdLst>
  <p:sldIdLst>
    <p:sldId id="280" r:id="rId2"/>
    <p:sldId id="373" r:id="rId3"/>
    <p:sldId id="374" r:id="rId4"/>
    <p:sldId id="256" r:id="rId5"/>
    <p:sldId id="359" r:id="rId6"/>
    <p:sldId id="257" r:id="rId7"/>
    <p:sldId id="360" r:id="rId8"/>
    <p:sldId id="371" r:id="rId9"/>
    <p:sldId id="366" r:id="rId10"/>
    <p:sldId id="367" r:id="rId11"/>
    <p:sldId id="351" r:id="rId12"/>
    <p:sldId id="361" r:id="rId13"/>
    <p:sldId id="362" r:id="rId14"/>
    <p:sldId id="377" r:id="rId15"/>
    <p:sldId id="369" r:id="rId16"/>
    <p:sldId id="323" r:id="rId17"/>
    <p:sldId id="376" r:id="rId18"/>
    <p:sldId id="282" r:id="rId19"/>
  </p:sldIdLst>
  <p:sldSz cx="9144000" cy="5715000" type="screen16x10"/>
  <p:notesSz cx="6858000" cy="9144000"/>
  <p:embeddedFontLst>
    <p:embeddedFont>
      <p:font typeface=".VnAvant" panose="020B7200000000000000"/>
      <p:regular r:id="rId21"/>
      <p:bold r:id="rId22"/>
      <p:italic r:id="rId23"/>
      <p:boldItalic r:id="rId24"/>
    </p:embeddedFont>
    <p:embeddedFont>
      <p:font typeface=".VnTifani Heavy" panose="020B720000000000000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VNI-Avo" panose="020B0604020202020204"/>
      <p:regular r:id="rId30"/>
      <p:bold r:id="rId31"/>
      <p:italic r:id="rId32"/>
      <p:boldItalic r:id="rId33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0000CC"/>
    <a:srgbClr val="006600"/>
    <a:srgbClr val="006699"/>
    <a:srgbClr val="0066CC"/>
    <a:srgbClr val="CCFFCC"/>
    <a:srgbClr val="CCFFFF"/>
    <a:srgbClr val="3333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74B8D9-CCED-4CC1-B93D-E84F094C3819}" v="4" dt="2021-11-26T01:21:51.1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113" d="100"/>
          <a:sy n="113" d="100"/>
        </p:scale>
        <p:origin x="1710" y="10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microsoft.com/office/2015/10/relationships/revisionInfo" Target="revisionInfo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ang Nguyen" userId="6db64537-d52e-458d-beaa-2404c214fbb0" providerId="ADAL" clId="{4174B8D9-CCED-4CC1-B93D-E84F094C3819}"/>
    <pc:docChg chg="undo custSel delSld modSld">
      <pc:chgData name="Hoang Nguyen" userId="6db64537-d52e-458d-beaa-2404c214fbb0" providerId="ADAL" clId="{4174B8D9-CCED-4CC1-B93D-E84F094C3819}" dt="2021-11-26T01:23:01.250" v="8" actId="47"/>
      <pc:docMkLst>
        <pc:docMk/>
      </pc:docMkLst>
      <pc:sldChg chg="addSp delSp modSp mod">
        <pc:chgData name="Hoang Nguyen" userId="6db64537-d52e-458d-beaa-2404c214fbb0" providerId="ADAL" clId="{4174B8D9-CCED-4CC1-B93D-E84F094C3819}" dt="2021-11-26T01:21:51.178" v="6" actId="478"/>
        <pc:sldMkLst>
          <pc:docMk/>
          <pc:sldMk cId="4206730116" sldId="257"/>
        </pc:sldMkLst>
        <pc:spChg chg="add del">
          <ac:chgData name="Hoang Nguyen" userId="6db64537-d52e-458d-beaa-2404c214fbb0" providerId="ADAL" clId="{4174B8D9-CCED-4CC1-B93D-E84F094C3819}" dt="2021-11-26T01:21:50.906" v="5" actId="478"/>
          <ac:spMkLst>
            <pc:docMk/>
            <pc:sldMk cId="4206730116" sldId="257"/>
            <ac:spMk id="10" creationId="{00000000-0000-0000-0000-000000000000}"/>
          </ac:spMkLst>
        </pc:spChg>
        <pc:picChg chg="add del mod">
          <ac:chgData name="Hoang Nguyen" userId="6db64537-d52e-458d-beaa-2404c214fbb0" providerId="ADAL" clId="{4174B8D9-CCED-4CC1-B93D-E84F094C3819}" dt="2021-11-26T01:21:51.178" v="6" actId="478"/>
          <ac:picMkLst>
            <pc:docMk/>
            <pc:sldMk cId="4206730116" sldId="257"/>
            <ac:picMk id="9" creationId="{00000000-0000-0000-0000-000000000000}"/>
          </ac:picMkLst>
        </pc:picChg>
      </pc:sldChg>
      <pc:sldChg chg="del">
        <pc:chgData name="Hoang Nguyen" userId="6db64537-d52e-458d-beaa-2404c214fbb0" providerId="ADAL" clId="{4174B8D9-CCED-4CC1-B93D-E84F094C3819}" dt="2021-11-26T01:21:16.017" v="0" actId="47"/>
        <pc:sldMkLst>
          <pc:docMk/>
          <pc:sldMk cId="2609320250" sldId="308"/>
        </pc:sldMkLst>
      </pc:sldChg>
      <pc:sldChg chg="del">
        <pc:chgData name="Hoang Nguyen" userId="6db64537-d52e-458d-beaa-2404c214fbb0" providerId="ADAL" clId="{4174B8D9-CCED-4CC1-B93D-E84F094C3819}" dt="2021-11-26T01:22:09.849" v="7" actId="47"/>
        <pc:sldMkLst>
          <pc:docMk/>
          <pc:sldMk cId="2845412870" sldId="368"/>
        </pc:sldMkLst>
      </pc:sldChg>
      <pc:sldChg chg="del">
        <pc:chgData name="Hoang Nguyen" userId="6db64537-d52e-458d-beaa-2404c214fbb0" providerId="ADAL" clId="{4174B8D9-CCED-4CC1-B93D-E84F094C3819}" dt="2021-11-26T01:23:01.250" v="8" actId="47"/>
        <pc:sldMkLst>
          <pc:docMk/>
          <pc:sldMk cId="1016090216" sldId="3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an.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at.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5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599" y="345990"/>
            <a:ext cx="3248746" cy="45596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97362" y="457200"/>
            <a:ext cx="1541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106</a:t>
            </a:r>
          </a:p>
        </p:txBody>
      </p:sp>
    </p:spTree>
    <p:extLst>
      <p:ext uri="{BB962C8B-B14F-4D97-AF65-F5344CB8AC3E}">
        <p14:creationId xmlns:p14="http://schemas.microsoft.com/office/powerpoint/2010/main" val="162186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898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¨n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¨t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3798" y="2500190"/>
            <a:ext cx="2234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chim</a:t>
            </a:r>
            <a:r>
              <a:rPr lang="en-US" sz="3600" b="1" dirty="0">
                <a:latin typeface=".VnAvant" pitchFamily="34" charset="0"/>
              </a:rPr>
              <a:t> c¾t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2" y="724392"/>
            <a:ext cx="2244342" cy="1773110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64" y="701309"/>
            <a:ext cx="2352675" cy="1819275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235" y="763448"/>
            <a:ext cx="2284277" cy="1757136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78" y="3216141"/>
            <a:ext cx="2293746" cy="1762268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633" y="3216141"/>
            <a:ext cx="2352676" cy="1820126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947" y="3201867"/>
            <a:ext cx="2295135" cy="1838325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sp>
        <p:nvSpPr>
          <p:cNvPr id="22" name="TextBox 21"/>
          <p:cNvSpPr txBox="1"/>
          <p:nvPr/>
        </p:nvSpPr>
        <p:spPr>
          <a:xfrm>
            <a:off x="3751414" y="2497502"/>
            <a:ext cx="1737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cñ</a:t>
            </a:r>
            <a:r>
              <a:rPr lang="en-US" sz="3600" b="1" dirty="0">
                <a:latin typeface=".VnAvant" pitchFamily="34" charset="0"/>
              </a:rPr>
              <a:t> s¾n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16972" y="2542272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.VnAvant" pitchFamily="34" charset="0"/>
              </a:rPr>
              <a:t>b¾t c¸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1353" y="4981126"/>
            <a:ext cx="2318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kh¨n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mÆt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22994" y="5068669"/>
            <a:ext cx="1939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thî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nÆn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65083" y="5054155"/>
            <a:ext cx="1051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tr¨n</a:t>
            </a:r>
            <a:endParaRPr lang="en-US" sz="36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898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¨n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70211" y="2518962"/>
            <a:ext cx="1672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cñ</a:t>
            </a:r>
            <a:r>
              <a:rPr lang="en-US" sz="3600" b="1" dirty="0">
                <a:latin typeface=".VnAvant" pitchFamily="34" charset="0"/>
              </a:rPr>
              <a:t> s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¾n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056" y="657505"/>
            <a:ext cx="2352675" cy="1819275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458" y="680847"/>
            <a:ext cx="2293746" cy="1762268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000" y="3219515"/>
            <a:ext cx="2352676" cy="1820126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601" y="3215830"/>
            <a:ext cx="2295135" cy="1838325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sp>
        <p:nvSpPr>
          <p:cNvPr id="24" name="TextBox 23"/>
          <p:cNvSpPr txBox="1"/>
          <p:nvPr/>
        </p:nvSpPr>
        <p:spPr>
          <a:xfrm>
            <a:off x="5264199" y="2443115"/>
            <a:ext cx="2318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kh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¨n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mÆt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02158" y="5039641"/>
            <a:ext cx="1883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thî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n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Æn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56309" y="5082961"/>
            <a:ext cx="1051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tr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¨n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16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898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¨t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43400" y="3297015"/>
            <a:ext cx="28312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latin typeface=".VnAvant" pitchFamily="34" charset="0"/>
              </a:rPr>
              <a:t>chim</a:t>
            </a:r>
            <a:r>
              <a:rPr lang="en-US" sz="4800" b="1" dirty="0">
                <a:latin typeface=".VnAvant" pitchFamily="34" charset="0"/>
              </a:rPr>
              <a:t> c</a:t>
            </a:r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¾t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06561" y="3297014"/>
            <a:ext cx="21563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.VnAvant" pitchFamily="34" charset="0"/>
              </a:rPr>
              <a:t>b</a:t>
            </a:r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¾t</a:t>
            </a:r>
            <a:r>
              <a:rPr lang="en-US" sz="4800" b="1" dirty="0">
                <a:latin typeface=".VnAvant" pitchFamily="34" charset="0"/>
              </a:rPr>
              <a:t> c¸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36" y="867470"/>
            <a:ext cx="2789688" cy="2203953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359" y="867470"/>
            <a:ext cx="2962767" cy="2279051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8071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777" y="0"/>
            <a:ext cx="4035639" cy="5618714"/>
          </a:xfrm>
        </p:spPr>
      </p:pic>
    </p:spTree>
    <p:extLst>
      <p:ext uri="{BB962C8B-B14F-4D97-AF65-F5344CB8AC3E}">
        <p14:creationId xmlns:p14="http://schemas.microsoft.com/office/powerpoint/2010/main" val="4243766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̉nh 1"/>
          <p:cNvPicPr>
            <a:picLocks noChangeAspect="1"/>
          </p:cNvPicPr>
          <p:nvPr/>
        </p:nvPicPr>
        <p:blipFill rotWithShape="1">
          <a:blip r:embed="rId2"/>
          <a:srcRect t="18536" r="12298" b="6712"/>
          <a:stretch/>
        </p:blipFill>
        <p:spPr>
          <a:xfrm>
            <a:off x="1908048" y="890016"/>
            <a:ext cx="5370576" cy="3182082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070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28" y="1388379"/>
            <a:ext cx="8760143" cy="171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̉nh 1"/>
          <p:cNvPicPr>
            <a:picLocks noChangeAspect="1"/>
          </p:cNvPicPr>
          <p:nvPr/>
        </p:nvPicPr>
        <p:blipFill rotWithShape="1">
          <a:blip r:embed="rId2"/>
          <a:srcRect t="18536" r="12298" b="6712"/>
          <a:stretch/>
        </p:blipFill>
        <p:spPr>
          <a:xfrm>
            <a:off x="1908048" y="890016"/>
            <a:ext cx="5370576" cy="3182082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1107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044576" y="1620401"/>
            <a:ext cx="7153273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¨n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vµ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¨t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8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74356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VNI-Avo" pitchFamily="2" charset="0"/>
              </a:rPr>
              <a:t>OÂn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cuõ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578271"/>
            <a:ext cx="2525697" cy="952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71323" tIns="35662" rIns="71323" bIns="35662" rtlCol="0" anchor="ctr">
            <a:normAutofit/>
          </a:bodyPr>
          <a:lstStyle>
            <a:lvl1pPr algn="ctr" defTabSz="713232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VNI-Avo" pitchFamily="2" charset="0"/>
              </a:rPr>
              <a:t>keû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troäm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09151" y="1578271"/>
            <a:ext cx="2525697" cy="952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71323" tIns="35662" rIns="71323" bIns="35662" rtlCol="0" anchor="ctr">
            <a:normAutofit/>
          </a:bodyPr>
          <a:lstStyle>
            <a:lvl1pPr algn="ctr" defTabSz="713232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VNI-Avo" pitchFamily="2" charset="0"/>
              </a:rPr>
              <a:t>ngôø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ngôï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61103" y="1578271"/>
            <a:ext cx="2525697" cy="952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71323" tIns="35662" rIns="71323" bIns="35662" rtlCol="0" anchor="ctr">
            <a:normAutofit/>
          </a:bodyPr>
          <a:lstStyle>
            <a:lvl1pPr algn="ctr" defTabSz="713232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VNI-Avo" pitchFamily="2" charset="0"/>
              </a:rPr>
              <a:t>cuoãm</a:t>
            </a:r>
            <a:r>
              <a:rPr lang="en-US" dirty="0">
                <a:latin typeface="VNI-Avo" pitchFamily="2" charset="0"/>
              </a:rPr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97728" y="2989821"/>
            <a:ext cx="2525697" cy="952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71323" tIns="35662" rIns="71323" bIns="35662" rtlCol="0" anchor="ctr">
            <a:normAutofit/>
          </a:bodyPr>
          <a:lstStyle>
            <a:lvl1pPr algn="ctr" defTabSz="713232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VNI-Avo" pitchFamily="2" charset="0"/>
              </a:rPr>
              <a:t>toùm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coå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49679" y="2989821"/>
            <a:ext cx="2851952" cy="952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71323" tIns="35662" rIns="71323" bIns="35662" rtlCol="0" anchor="ctr">
            <a:normAutofit/>
          </a:bodyPr>
          <a:lstStyle>
            <a:lvl1pPr algn="ctr" defTabSz="713232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VNI-Avo" pitchFamily="2" charset="0"/>
              </a:rPr>
              <a:t>gheù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xoùm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gaø</a:t>
            </a: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49855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t="18537" r="1576" b="36311"/>
          <a:stretch/>
        </p:blipFill>
        <p:spPr>
          <a:xfrm>
            <a:off x="506026" y="177552"/>
            <a:ext cx="8309499" cy="554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9177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30514" y="478973"/>
            <a:ext cx="7082971" cy="158205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58</a:t>
            </a:r>
          </a:p>
          <a:p>
            <a:pPr algn="ctr"/>
            <a:r>
              <a:rPr lang="en-US" sz="8000" b="1" dirty="0">
                <a:solidFill>
                  <a:srgbClr val="0000CC"/>
                </a:solidFill>
                <a:latin typeface=".VnAvant" pitchFamily="34" charset="0"/>
              </a:rPr>
              <a:t>¨n  - ¨t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­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712" y="2292576"/>
            <a:ext cx="307657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2400" y="12859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58: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¨n - ¨t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6196" y="3730125"/>
            <a:ext cx="2319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00CC"/>
                </a:solidFill>
                <a:latin typeface=".VnAvant" pitchFamily="34" charset="0"/>
              </a:rPr>
              <a:t>ch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¨n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69041" y="3733120"/>
            <a:ext cx="4203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00CC"/>
                </a:solidFill>
                <a:latin typeface=".VnAvant" pitchFamily="34" charset="0"/>
              </a:rPr>
              <a:t>m</a:t>
            </a: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¾t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41" y="1151845"/>
            <a:ext cx="3076575" cy="2581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378" y="1385207"/>
            <a:ext cx="33528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99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3372" y="12859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58: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¨n - ¨t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6196" y="3730125"/>
            <a:ext cx="2319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00CC"/>
                </a:solidFill>
                <a:latin typeface=".VnAvant" pitchFamily="34" charset="0"/>
              </a:rPr>
              <a:t>ch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¨n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41" y="1151845"/>
            <a:ext cx="3076575" cy="25812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57114" y="2080734"/>
            <a:ext cx="2772969" cy="877341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err="1">
                <a:solidFill>
                  <a:srgbClr val="0000CC"/>
                </a:solidFill>
                <a:latin typeface="VNI-Avo" pitchFamily="2" charset="0"/>
              </a:rPr>
              <a:t>aên</a:t>
            </a:r>
            <a:endParaRPr lang="en-US" sz="6000" b="1" dirty="0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14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5320953" y="2694358"/>
            <a:ext cx="1013422" cy="1541099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defPPr>
              <a:defRPr lang="zh-CN"/>
            </a:defPPr>
            <a:lvl1pPr marL="0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err="1">
                <a:solidFill>
                  <a:srgbClr val="0066CC"/>
                </a:solidFill>
                <a:latin typeface="VNI-Avo" pitchFamily="2" charset="0"/>
              </a:rPr>
              <a:t>aê</a:t>
            </a:r>
            <a:endParaRPr lang="en-US" sz="5400" b="1" dirty="0">
              <a:solidFill>
                <a:srgbClr val="0066CC"/>
              </a:solidFill>
              <a:latin typeface="VNI-Avo" pitchFamily="2" charset="0"/>
            </a:endParaRPr>
          </a:p>
        </p:txBody>
      </p:sp>
      <p:sp>
        <p:nvSpPr>
          <p:cNvPr id="16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512307" y="2653840"/>
            <a:ext cx="1013542" cy="1622011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defPPr>
              <a:defRPr lang="zh-CN"/>
            </a:defPPr>
            <a:lvl1pPr marL="0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63372" y="12859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58: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¨n - ¨t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1269" y="3627739"/>
            <a:ext cx="4203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00CC"/>
                </a:solidFill>
                <a:latin typeface=".VnAvant" pitchFamily="34" charset="0"/>
              </a:rPr>
              <a:t>m</a:t>
            </a: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¾t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01" y="1287668"/>
            <a:ext cx="3352800" cy="21145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325015" y="2018590"/>
            <a:ext cx="2772969" cy="877341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err="1">
                <a:solidFill>
                  <a:srgbClr val="0000CC"/>
                </a:solidFill>
                <a:latin typeface="VNI-Avo" pitchFamily="2" charset="0"/>
              </a:rPr>
              <a:t>aêt</a:t>
            </a:r>
            <a:endParaRPr lang="en-US" sz="6000" b="1" dirty="0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15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5588854" y="2632214"/>
            <a:ext cx="1013422" cy="1541099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defPPr>
              <a:defRPr lang="zh-CN"/>
            </a:defPPr>
            <a:lvl1pPr marL="0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err="1">
                <a:solidFill>
                  <a:srgbClr val="0066CC"/>
                </a:solidFill>
                <a:latin typeface="VNI-Avo" pitchFamily="2" charset="0"/>
              </a:rPr>
              <a:t>aê</a:t>
            </a:r>
            <a:endParaRPr lang="en-US" sz="5400" b="1" dirty="0">
              <a:solidFill>
                <a:srgbClr val="0066CC"/>
              </a:solidFill>
              <a:latin typeface="VNI-Avo" pitchFamily="2" charset="0"/>
            </a:endParaRPr>
          </a:p>
        </p:txBody>
      </p:sp>
      <p:sp>
        <p:nvSpPr>
          <p:cNvPr id="16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780208" y="2591696"/>
            <a:ext cx="1013542" cy="1622011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defPPr>
              <a:defRPr lang="zh-CN"/>
            </a:defPPr>
            <a:lvl1pPr marL="0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290437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0565" y="4546594"/>
            <a:ext cx="3954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VNI-Avo" pitchFamily="2" charset="0"/>
              </a:rPr>
              <a:t>ch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aên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3471" y="4517926"/>
            <a:ext cx="3193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VNI-Avo" pitchFamily="2" charset="0"/>
              </a:rPr>
              <a:t>m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aét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29812" y="35972"/>
            <a:ext cx="326563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aên</a:t>
            </a:r>
            <a:r>
              <a:rPr lang="en-US" sz="7200" b="1" dirty="0">
                <a:solidFill>
                  <a:srgbClr val="FF0000"/>
                </a:solidFill>
                <a:latin typeface="VNI-Avo" pitchFamily="2" charset="0"/>
              </a:rPr>
              <a:t> - </a:t>
            </a:r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aêt</a:t>
            </a:r>
            <a:r>
              <a:rPr lang="en-US" sz="7200" b="1" dirty="0">
                <a:solidFill>
                  <a:srgbClr val="FF0000"/>
                </a:solidFill>
                <a:latin typeface="VNI-Avo" pitchFamily="2" charset="0"/>
              </a:rPr>
              <a:t>­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46" y="1950835"/>
            <a:ext cx="2811317" cy="23587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42" y="1819838"/>
            <a:ext cx="33528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1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73" y="621224"/>
            <a:ext cx="3091827" cy="417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1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9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96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7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79" tmFilter="0, 0; 0.125,0.2665; 0.25,0.4; 0.375,0.465; 0.5,0.5;  0.625,0.535; 0.75,0.6; 0.875,0.7335; 1,1">
                                          <p:stCondLst>
                                            <p:cond delay="107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39" tmFilter="0, 0; 0.125,0.2665; 0.25,0.4; 0.375,0.465; 0.5,0.5;  0.625,0.535; 0.75,0.6; 0.875,0.7335; 1,1">
                                          <p:stCondLst>
                                            <p:cond delay="21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67" tmFilter="0, 0; 0.125,0.2665; 0.25,0.4; 0.375,0.465; 0.5,0.5;  0.625,0.535; 0.75,0.6; 0.875,0.7335; 1,1">
                                          <p:stCondLst>
                                            <p:cond delay="269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42">
                                          <p:stCondLst>
                                            <p:cond delay="10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70" decel="50000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42">
                                          <p:stCondLst>
                                            <p:cond delay="21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70" decel="50000">
                                          <p:stCondLst>
                                            <p:cond delay="217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42">
                                          <p:stCondLst>
                                            <p:cond delay="2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70" decel="50000">
                                          <p:stCondLst>
                                            <p:cond delay="27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42">
                                          <p:stCondLst>
                                            <p:cond delay="29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70" decel="50000">
                                          <p:stCondLst>
                                            <p:cond delay="29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2462</TotalTime>
  <Words>352</Words>
  <Application>Microsoft Office PowerPoint</Application>
  <PresentationFormat>On-screen Show (16:10)</PresentationFormat>
  <Paragraphs>93</Paragraphs>
  <Slides>18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.VnTifani Heavy</vt:lpstr>
      <vt:lpstr>Arial</vt:lpstr>
      <vt:lpstr>Times New Roman</vt:lpstr>
      <vt:lpstr>.VnAvant</vt:lpstr>
      <vt:lpstr>Calibri</vt:lpstr>
      <vt:lpstr>VNI-Avo</vt:lpstr>
      <vt:lpstr>Office Theme</vt:lpstr>
      <vt:lpstr>PowerPoint Presentation</vt:lpstr>
      <vt:lpstr>OÂn baøi cuõ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Hoang Nguyen</cp:lastModifiedBy>
  <cp:revision>312</cp:revision>
  <dcterms:created xsi:type="dcterms:W3CDTF">2020-02-10T09:35:50Z</dcterms:created>
  <dcterms:modified xsi:type="dcterms:W3CDTF">2021-11-26T01:23:02Z</dcterms:modified>
</cp:coreProperties>
</file>