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17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47D68-29EF-48FE-B976-EEA4E72EDF87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B4362-18C1-4E2C-BC11-E4C4A660A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4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b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4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4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0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5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4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7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4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1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1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4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7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6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9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9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2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9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3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5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1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6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8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7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9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8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4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6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9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9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3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2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3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9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3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7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7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3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0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9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1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5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0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9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5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6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9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0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4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5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6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2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6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6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2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6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2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36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4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5624" y="685799"/>
            <a:ext cx="7453746" cy="4599709"/>
            <a:chOff x="27709" y="685800"/>
            <a:chExt cx="7453746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27709" y="6858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82" b="32929"/>
            <a:stretch/>
          </p:blipFill>
          <p:spPr>
            <a:xfrm>
              <a:off x="4892497" y="685800"/>
              <a:ext cx="2588958" cy="4599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95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”, “Ô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6133" y="685800"/>
            <a:ext cx="7950667" cy="5410200"/>
            <a:chOff x="0" y="2743200"/>
            <a:chExt cx="6871855" cy="14547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0" t="73232" b="5555"/>
            <a:stretch/>
          </p:blipFill>
          <p:spPr>
            <a:xfrm>
              <a:off x="0" y="2743200"/>
              <a:ext cx="4172061" cy="14547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34" r="44504" b="7070"/>
            <a:stretch/>
          </p:blipFill>
          <p:spPr>
            <a:xfrm>
              <a:off x="4172061" y="2751591"/>
              <a:ext cx="2699794" cy="1343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760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13131" r="11553" b="7475"/>
          <a:stretch/>
        </p:blipFill>
        <p:spPr>
          <a:xfrm>
            <a:off x="1600200" y="304800"/>
            <a:ext cx="6096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3" t="12727" r="11553" b="62829"/>
          <a:stretch/>
        </p:blipFill>
        <p:spPr>
          <a:xfrm>
            <a:off x="1371600" y="914400"/>
            <a:ext cx="6477000" cy="5257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36767" r="12407" b="40000"/>
          <a:stretch/>
        </p:blipFill>
        <p:spPr>
          <a:xfrm>
            <a:off x="1371600" y="914399"/>
            <a:ext cx="6477000" cy="5257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2" t="59798" r="12407" b="8081"/>
          <a:stretch/>
        </p:blipFill>
        <p:spPr>
          <a:xfrm>
            <a:off x="1371600" y="914400"/>
            <a:ext cx="6477000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On-screen Show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2021-02-05T08:48:24Z</dcterms:created>
  <dcterms:modified xsi:type="dcterms:W3CDTF">2021-02-05T08:50:14Z</dcterms:modified>
</cp:coreProperties>
</file>