
<file path=[Content_Types].xml><?xml version="1.0" encoding="utf-8"?>
<Types xmlns="http://schemas.openxmlformats.org/package/2006/content-types">
  <Default Extension="png" ContentType="image/png"/>
  <Default Extension="bmp" ContentType="image/bmp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6"/>
  </p:notesMasterIdLst>
  <p:sldIdLst>
    <p:sldId id="278" r:id="rId2"/>
    <p:sldId id="279" r:id="rId3"/>
    <p:sldId id="256" r:id="rId4"/>
    <p:sldId id="257" r:id="rId5"/>
    <p:sldId id="258" r:id="rId6"/>
    <p:sldId id="280" r:id="rId7"/>
    <p:sldId id="281" r:id="rId8"/>
    <p:sldId id="259" r:id="rId9"/>
    <p:sldId id="260" r:id="rId10"/>
    <p:sldId id="282" r:id="rId11"/>
    <p:sldId id="283" r:id="rId12"/>
    <p:sldId id="261" r:id="rId13"/>
    <p:sldId id="262" r:id="rId14"/>
    <p:sldId id="284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90" d="100"/>
          <a:sy n="90" d="100"/>
        </p:scale>
        <p:origin x="-1234" y="18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421D870-9632-4FA4-836C-6D9B24161FBD}" type="datetimeFigureOut">
              <a:rPr lang="en-US" smtClean="0"/>
              <a:t>05/02/2021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8DD65D4-326A-43D6-821C-B07A9B7B61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49223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10AF2573-EF2B-4AB1-99EA-E647D85F4734}" type="slidenum">
              <a:rPr lang="en-US" b="0" smtClean="0"/>
              <a:pPr eaLnBrk="1" hangingPunct="1"/>
              <a:t>1</a:t>
            </a:fld>
            <a:endParaRPr lang="en-US" b="0" smtClean="0"/>
          </a:p>
        </p:txBody>
      </p:sp>
      <p:sp>
        <p:nvSpPr>
          <p:cNvPr id="235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5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0A7D70-62BB-4193-A4D5-BE43E969CA9E}" type="datetimeFigureOut">
              <a:rPr lang="en-US" smtClean="0"/>
              <a:t>05/02/2021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B49120-2FEC-41C0-9E60-C641BB53A833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0A7D70-62BB-4193-A4D5-BE43E969CA9E}" type="datetimeFigureOut">
              <a:rPr lang="en-US" smtClean="0"/>
              <a:t>05/02/2021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B49120-2FEC-41C0-9E60-C641BB53A83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0A7D70-62BB-4193-A4D5-BE43E969CA9E}" type="datetimeFigureOut">
              <a:rPr lang="en-US" smtClean="0"/>
              <a:t>05/02/2021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B49120-2FEC-41C0-9E60-C641BB53A83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0A7D70-62BB-4193-A4D5-BE43E969CA9E}" type="datetimeFigureOut">
              <a:rPr lang="en-US" smtClean="0"/>
              <a:t>05/02/2021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B49120-2FEC-41C0-9E60-C641BB53A833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0A7D70-62BB-4193-A4D5-BE43E969CA9E}" type="datetimeFigureOut">
              <a:rPr lang="en-US" smtClean="0"/>
              <a:t>05/02/2021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B49120-2FEC-41C0-9E60-C641BB53A83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0A7D70-62BB-4193-A4D5-BE43E969CA9E}" type="datetimeFigureOut">
              <a:rPr lang="en-US" smtClean="0"/>
              <a:t>05/02/2021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B49120-2FEC-41C0-9E60-C641BB53A833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0A7D70-62BB-4193-A4D5-BE43E969CA9E}" type="datetimeFigureOut">
              <a:rPr lang="en-US" smtClean="0"/>
              <a:t>05/02/2021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B49120-2FEC-41C0-9E60-C641BB53A833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0A7D70-62BB-4193-A4D5-BE43E969CA9E}" type="datetimeFigureOut">
              <a:rPr lang="en-US" smtClean="0"/>
              <a:t>05/02/2021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B49120-2FEC-41C0-9E60-C641BB53A83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0A7D70-62BB-4193-A4D5-BE43E969CA9E}" type="datetimeFigureOut">
              <a:rPr lang="en-US" smtClean="0"/>
              <a:t>05/02/2021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B49120-2FEC-41C0-9E60-C641BB53A83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0A7D70-62BB-4193-A4D5-BE43E969CA9E}" type="datetimeFigureOut">
              <a:rPr lang="en-US" smtClean="0"/>
              <a:t>05/02/2021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B49120-2FEC-41C0-9E60-C641BB53A83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0A7D70-62BB-4193-A4D5-BE43E969CA9E}" type="datetimeFigureOut">
              <a:rPr lang="en-US" smtClean="0"/>
              <a:t>05/02/2021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B49120-2FEC-41C0-9E60-C641BB53A833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C30A7D70-62BB-4193-A4D5-BE43E969CA9E}" type="datetimeFigureOut">
              <a:rPr lang="en-US" smtClean="0"/>
              <a:t>05/02/2021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23B49120-2FEC-41C0-9E60-C641BB53A833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bmp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bmp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bmp"/><Relationship Id="rId2" Type="http://schemas.openxmlformats.org/officeDocument/2006/relationships/image" Target="../media/image2.bmp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bmp"/><Relationship Id="rId2" Type="http://schemas.openxmlformats.org/officeDocument/2006/relationships/image" Target="../media/image2.bmp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bmp"/><Relationship Id="rId2" Type="http://schemas.openxmlformats.org/officeDocument/2006/relationships/image" Target="../media/image2.bmp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bmp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bmp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Picture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" y="0"/>
            <a:ext cx="9144000" cy="6858000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7524" name="Oval 4"/>
          <p:cNvSpPr>
            <a:spLocks noChangeArrowheads="1"/>
          </p:cNvSpPr>
          <p:nvPr/>
        </p:nvSpPr>
        <p:spPr bwMode="auto">
          <a:xfrm>
            <a:off x="1359694" y="609600"/>
            <a:ext cx="6424612" cy="1295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100000">
                <a:srgbClr val="F3F7A7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5400" dirty="0" err="1" smtClean="0">
                <a:solidFill>
                  <a:srgbClr val="0000FF"/>
                </a:solidFill>
              </a:rPr>
              <a:t>Tự</a:t>
            </a:r>
            <a:r>
              <a:rPr lang="en-US" sz="5400" dirty="0" smtClean="0">
                <a:solidFill>
                  <a:srgbClr val="0000FF"/>
                </a:solidFill>
              </a:rPr>
              <a:t> </a:t>
            </a:r>
            <a:r>
              <a:rPr lang="en-US" sz="5400" dirty="0" err="1" smtClean="0">
                <a:solidFill>
                  <a:srgbClr val="0000FF"/>
                </a:solidFill>
              </a:rPr>
              <a:t>nhiên</a:t>
            </a:r>
            <a:r>
              <a:rPr lang="en-US" sz="5400" dirty="0" smtClean="0">
                <a:solidFill>
                  <a:srgbClr val="0000FF"/>
                </a:solidFill>
              </a:rPr>
              <a:t> </a:t>
            </a:r>
            <a:r>
              <a:rPr lang="en-US" sz="5400" dirty="0" err="1" smtClean="0">
                <a:solidFill>
                  <a:srgbClr val="0000FF"/>
                </a:solidFill>
              </a:rPr>
              <a:t>và</a:t>
            </a:r>
            <a:r>
              <a:rPr lang="en-US" sz="5400" dirty="0" smtClean="0">
                <a:solidFill>
                  <a:srgbClr val="0000FF"/>
                </a:solidFill>
              </a:rPr>
              <a:t> </a:t>
            </a:r>
            <a:r>
              <a:rPr lang="en-US" sz="5400" dirty="0" err="1" smtClean="0">
                <a:solidFill>
                  <a:srgbClr val="0000FF"/>
                </a:solidFill>
              </a:rPr>
              <a:t>xã</a:t>
            </a:r>
            <a:r>
              <a:rPr lang="en-US" sz="5400" dirty="0" smtClean="0">
                <a:solidFill>
                  <a:srgbClr val="0000FF"/>
                </a:solidFill>
              </a:rPr>
              <a:t> </a:t>
            </a:r>
            <a:r>
              <a:rPr lang="en-US" sz="5400" dirty="0" err="1" smtClean="0">
                <a:solidFill>
                  <a:srgbClr val="0000FF"/>
                </a:solidFill>
              </a:rPr>
              <a:t>hội</a:t>
            </a:r>
            <a:endParaRPr lang="en-US" sz="5400" dirty="0">
              <a:solidFill>
                <a:srgbClr val="0000FF"/>
              </a:solidFill>
            </a:endParaRPr>
          </a:p>
        </p:txBody>
      </p:sp>
      <p:sp>
        <p:nvSpPr>
          <p:cNvPr id="107526" name="WordArt 6"/>
          <p:cNvSpPr>
            <a:spLocks noChangeArrowheads="1" noChangeShapeType="1" noTextEdit="1"/>
          </p:cNvSpPr>
          <p:nvPr/>
        </p:nvSpPr>
        <p:spPr bwMode="auto">
          <a:xfrm>
            <a:off x="3848100" y="3959225"/>
            <a:ext cx="1676400" cy="533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 Black"/>
              </a:rPr>
              <a:t>SGK/ </a:t>
            </a:r>
            <a:r>
              <a:rPr lang="en-US" sz="3600" kern="10" dirty="0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 Black"/>
              </a:rPr>
              <a:t>30</a:t>
            </a:r>
            <a:endParaRPr lang="en-US" sz="3600" kern="10" dirty="0">
              <a:ln w="12700">
                <a:solidFill>
                  <a:srgbClr val="EAEAEA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0" scaled="1"/>
              </a:gradFill>
              <a:effectLst>
                <a:outerShdw dist="35921" dir="2700000" sy="50000" kx="2115830" algn="bl" rotWithShape="0">
                  <a:srgbClr val="C0C0C0">
                    <a:alpha val="79999"/>
                  </a:srgbClr>
                </a:outerShdw>
              </a:effectLst>
              <a:latin typeface="Arial Black"/>
            </a:endParaRPr>
          </a:p>
        </p:txBody>
      </p:sp>
      <p:sp>
        <p:nvSpPr>
          <p:cNvPr id="107527" name="WordArt 7"/>
          <p:cNvSpPr>
            <a:spLocks noChangeArrowheads="1" noChangeShapeType="1" noTextEdit="1"/>
          </p:cNvSpPr>
          <p:nvPr/>
        </p:nvSpPr>
        <p:spPr bwMode="auto">
          <a:xfrm>
            <a:off x="381000" y="2133600"/>
            <a:ext cx="8382000" cy="1295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 err="1" smtClean="0">
                <a:ln w="9525">
                  <a:solidFill>
                    <a:srgbClr val="FF33CC"/>
                  </a:solidFill>
                  <a:round/>
                  <a:headEnd/>
                  <a:tailEnd/>
                </a:ln>
                <a:solidFill>
                  <a:srgbClr val="FF33CC"/>
                </a:solidFill>
                <a:latin typeface="Arial"/>
                <a:cs typeface="Arial"/>
              </a:rPr>
              <a:t>Bài</a:t>
            </a:r>
            <a:r>
              <a:rPr lang="en-US" sz="3600" kern="10" dirty="0" smtClean="0">
                <a:ln w="9525">
                  <a:solidFill>
                    <a:srgbClr val="FF33CC"/>
                  </a:solidFill>
                  <a:round/>
                  <a:headEnd/>
                  <a:tailEnd/>
                </a:ln>
                <a:solidFill>
                  <a:srgbClr val="FF33CC"/>
                </a:solidFill>
                <a:latin typeface="Arial"/>
                <a:cs typeface="Arial"/>
              </a:rPr>
              <a:t> 7: </a:t>
            </a:r>
            <a:r>
              <a:rPr lang="en-US" sz="3600" kern="10" dirty="0" err="1" smtClean="0">
                <a:ln w="9525">
                  <a:solidFill>
                    <a:srgbClr val="FF33CC"/>
                  </a:solidFill>
                  <a:round/>
                  <a:headEnd/>
                  <a:tailEnd/>
                </a:ln>
                <a:solidFill>
                  <a:srgbClr val="FF33CC"/>
                </a:solidFill>
                <a:latin typeface="Arial"/>
                <a:cs typeface="Arial"/>
              </a:rPr>
              <a:t>Cùng</a:t>
            </a:r>
            <a:r>
              <a:rPr lang="en-US" sz="3600" kern="10" dirty="0" smtClean="0">
                <a:ln w="9525">
                  <a:solidFill>
                    <a:srgbClr val="FF33CC"/>
                  </a:solidFill>
                  <a:round/>
                  <a:headEnd/>
                  <a:tailEnd/>
                </a:ln>
                <a:solidFill>
                  <a:srgbClr val="FF33CC"/>
                </a:solidFill>
                <a:latin typeface="Arial"/>
                <a:cs typeface="Arial"/>
              </a:rPr>
              <a:t> </a:t>
            </a:r>
            <a:r>
              <a:rPr lang="en-US" sz="3600" kern="10" dirty="0" err="1" smtClean="0">
                <a:ln w="9525">
                  <a:solidFill>
                    <a:srgbClr val="FF33CC"/>
                  </a:solidFill>
                  <a:round/>
                  <a:headEnd/>
                  <a:tailEnd/>
                </a:ln>
                <a:solidFill>
                  <a:srgbClr val="FF33CC"/>
                </a:solidFill>
                <a:latin typeface="Arial"/>
                <a:cs typeface="Arial"/>
              </a:rPr>
              <a:t>khám</a:t>
            </a:r>
            <a:r>
              <a:rPr lang="en-US" sz="3600" kern="10" dirty="0" smtClean="0">
                <a:ln w="9525">
                  <a:solidFill>
                    <a:srgbClr val="FF33CC"/>
                  </a:solidFill>
                  <a:round/>
                  <a:headEnd/>
                  <a:tailEnd/>
                </a:ln>
                <a:solidFill>
                  <a:srgbClr val="FF33CC"/>
                </a:solidFill>
                <a:latin typeface="Arial"/>
                <a:cs typeface="Arial"/>
              </a:rPr>
              <a:t> </a:t>
            </a:r>
            <a:r>
              <a:rPr lang="en-US" sz="3600" kern="10" dirty="0" err="1" smtClean="0">
                <a:ln w="9525">
                  <a:solidFill>
                    <a:srgbClr val="FF33CC"/>
                  </a:solidFill>
                  <a:round/>
                  <a:headEnd/>
                  <a:tailEnd/>
                </a:ln>
                <a:solidFill>
                  <a:srgbClr val="FF33CC"/>
                </a:solidFill>
                <a:latin typeface="Arial"/>
                <a:cs typeface="Arial"/>
              </a:rPr>
              <a:t>phá</a:t>
            </a:r>
            <a:r>
              <a:rPr lang="en-US" sz="3600" kern="10" dirty="0" smtClean="0">
                <a:ln w="9525">
                  <a:solidFill>
                    <a:srgbClr val="FF33CC"/>
                  </a:solidFill>
                  <a:round/>
                  <a:headEnd/>
                  <a:tailEnd/>
                </a:ln>
                <a:solidFill>
                  <a:srgbClr val="FF33CC"/>
                </a:solidFill>
                <a:latin typeface="Arial"/>
                <a:cs typeface="Arial"/>
              </a:rPr>
              <a:t> </a:t>
            </a:r>
            <a:r>
              <a:rPr lang="en-US" sz="3600" kern="10" dirty="0" err="1" smtClean="0">
                <a:ln w="9525">
                  <a:solidFill>
                    <a:srgbClr val="FF33CC"/>
                  </a:solidFill>
                  <a:round/>
                  <a:headEnd/>
                  <a:tailEnd/>
                </a:ln>
                <a:solidFill>
                  <a:srgbClr val="FF33CC"/>
                </a:solidFill>
                <a:latin typeface="Arial"/>
                <a:cs typeface="Arial"/>
              </a:rPr>
              <a:t>trường</a:t>
            </a:r>
            <a:r>
              <a:rPr lang="en-US" sz="3600" kern="10" dirty="0" smtClean="0">
                <a:ln w="9525">
                  <a:solidFill>
                    <a:srgbClr val="FF33CC"/>
                  </a:solidFill>
                  <a:round/>
                  <a:headEnd/>
                  <a:tailEnd/>
                </a:ln>
                <a:solidFill>
                  <a:srgbClr val="FF33CC"/>
                </a:solidFill>
                <a:latin typeface="Arial"/>
                <a:cs typeface="Arial"/>
              </a:rPr>
              <a:t> </a:t>
            </a:r>
            <a:r>
              <a:rPr lang="en-US" sz="3600" kern="10" dirty="0" err="1" smtClean="0">
                <a:ln w="9525">
                  <a:solidFill>
                    <a:srgbClr val="FF33CC"/>
                  </a:solidFill>
                  <a:round/>
                  <a:headEnd/>
                  <a:tailEnd/>
                </a:ln>
                <a:solidFill>
                  <a:srgbClr val="FF33CC"/>
                </a:solidFill>
                <a:latin typeface="Arial"/>
                <a:cs typeface="Arial"/>
              </a:rPr>
              <a:t>học</a:t>
            </a:r>
            <a:endParaRPr lang="en-US" sz="3600" kern="10" dirty="0">
              <a:ln w="9525">
                <a:solidFill>
                  <a:srgbClr val="FF33CC"/>
                </a:solidFill>
                <a:round/>
                <a:headEnd/>
                <a:tailEnd/>
              </a:ln>
              <a:solidFill>
                <a:srgbClr val="FF33CC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5468496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75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75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75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1000"/>
                                        <p:tgtEl>
                                          <p:spTgt spid="1075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075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075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900" decel="100000" fill="hold"/>
                                        <p:tgtEl>
                                          <p:spTgt spid="1075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075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7524" grpId="0" animBg="1"/>
      <p:bldP spid="107526" grpId="0" animBg="1"/>
      <p:bldP spid="107527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62000" y="1371600"/>
            <a:ext cx="7696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hành</a:t>
            </a:r>
            <a:r>
              <a:rPr lang="en-US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Kể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trường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mà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yêu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quý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1437175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85800" y="1447800"/>
            <a:ext cx="7924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vận</a:t>
            </a:r>
            <a:r>
              <a:rPr lang="en-US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Nêu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việc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nên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nên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làm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2263185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45" t="16565" r="11553" b="10909"/>
          <a:stretch/>
        </p:blipFill>
        <p:spPr>
          <a:xfrm>
            <a:off x="838200" y="914400"/>
            <a:ext cx="7543800" cy="5410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2112504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983" t="16970" r="51994" b="53939"/>
          <a:stretch/>
        </p:blipFill>
        <p:spPr>
          <a:xfrm>
            <a:off x="990600" y="685800"/>
            <a:ext cx="7363692" cy="52578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 t="16768" r="12711" b="53939"/>
          <a:stretch/>
        </p:blipFill>
        <p:spPr>
          <a:xfrm>
            <a:off x="990600" y="685800"/>
            <a:ext cx="7363692" cy="52578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968" t="47677" r="12284" b="10909"/>
          <a:stretch/>
        </p:blipFill>
        <p:spPr>
          <a:xfrm>
            <a:off x="990600" y="685800"/>
            <a:ext cx="7363692" cy="5257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86826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xit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1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8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3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85800" y="1180237"/>
            <a:ext cx="83058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Kết</a:t>
            </a:r>
            <a:r>
              <a:rPr lang="en-US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luận</a:t>
            </a:r>
            <a:r>
              <a:rPr lang="en-US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phải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kính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trọng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ơn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thầy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cô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viên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khác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trường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. 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410765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57200" y="1295400"/>
            <a:ext cx="82296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khám</a:t>
            </a:r>
            <a:r>
              <a:rPr lang="en-US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phá</a:t>
            </a:r>
            <a:r>
              <a:rPr lang="en-US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sát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trả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lời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hỏi</a:t>
            </a:r>
            <a:endParaRPr lang="en-US" sz="3600" dirty="0" smtClean="0"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buFontTx/>
              <a:buChar char="-"/>
            </a:pP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Trường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Minh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Hoa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tên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pPr marL="285750" indent="-285750">
              <a:buFontTx/>
              <a:buChar char="-"/>
            </a:pP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Trường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phòng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khu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vực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?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926503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457200" y="761999"/>
            <a:ext cx="8305800" cy="5334001"/>
            <a:chOff x="1219200" y="761999"/>
            <a:chExt cx="7543800" cy="4197927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38788"/>
            <a:stretch/>
          </p:blipFill>
          <p:spPr>
            <a:xfrm>
              <a:off x="1219200" y="761999"/>
              <a:ext cx="3429000" cy="4197927"/>
            </a:xfrm>
            <a:prstGeom prst="rect">
              <a:avLst/>
            </a:prstGeom>
          </p:spPr>
        </p:pic>
        <p:pic>
          <p:nvPicPr>
            <p:cNvPr id="4" name="Picture 3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40404"/>
            <a:stretch/>
          </p:blipFill>
          <p:spPr>
            <a:xfrm>
              <a:off x="4648200" y="762000"/>
              <a:ext cx="4114800" cy="408709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961329108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76199" y="381000"/>
            <a:ext cx="9067802" cy="4516330"/>
            <a:chOff x="913919" y="2729345"/>
            <a:chExt cx="5887200" cy="1278082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420" t="67273" r="4434" b="13535"/>
            <a:stretch/>
          </p:blipFill>
          <p:spPr>
            <a:xfrm>
              <a:off x="913919" y="2788227"/>
              <a:ext cx="2968336" cy="1219200"/>
            </a:xfrm>
            <a:prstGeom prst="rect">
              <a:avLst/>
            </a:prstGeom>
          </p:spPr>
        </p:pic>
        <p:pic>
          <p:nvPicPr>
            <p:cNvPr id="2" name="Picture 1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598" t="66464" r="29117" b="14041"/>
            <a:stretch/>
          </p:blipFill>
          <p:spPr>
            <a:xfrm>
              <a:off x="3882256" y="2729345"/>
              <a:ext cx="2918863" cy="125070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926580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75" t="67879" r="70220" b="13940"/>
          <a:stretch/>
        </p:blipFill>
        <p:spPr>
          <a:xfrm>
            <a:off x="1066800" y="685800"/>
            <a:ext cx="6989618" cy="51054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064" t="67272" r="47722" b="13738"/>
          <a:stretch/>
        </p:blipFill>
        <p:spPr>
          <a:xfrm>
            <a:off x="1066800" y="685800"/>
            <a:ext cx="6989618" cy="51054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994" t="67879" r="26647" b="13536"/>
          <a:stretch/>
        </p:blipFill>
        <p:spPr>
          <a:xfrm>
            <a:off x="1066800" y="685800"/>
            <a:ext cx="6989618" cy="51054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783" t="68485" r="5003" b="13535"/>
          <a:stretch/>
        </p:blipFill>
        <p:spPr>
          <a:xfrm>
            <a:off x="1066800" y="685800"/>
            <a:ext cx="6989618" cy="510539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56" t="66869" r="72215" b="13737"/>
          <a:stretch/>
        </p:blipFill>
        <p:spPr>
          <a:xfrm>
            <a:off x="1066800" y="685800"/>
            <a:ext cx="6989618" cy="51054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932" t="66666" r="50855" b="13132"/>
          <a:stretch/>
        </p:blipFill>
        <p:spPr>
          <a:xfrm>
            <a:off x="1066800" y="685800"/>
            <a:ext cx="6989618" cy="510539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 t="67677" r="30473" b="13939"/>
          <a:stretch/>
        </p:blipFill>
        <p:spPr>
          <a:xfrm>
            <a:off x="1066800" y="685799"/>
            <a:ext cx="6989618" cy="51053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47408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3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58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8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out)">
                                      <p:cBhvr>
                                        <p:cTn id="6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8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4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out)">
                                      <p:cBhvr>
                                        <p:cTn id="7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90600" y="990600"/>
            <a:ext cx="80772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hành: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Nói</a:t>
            </a:r>
            <a:r>
              <a:rPr lang="en-US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tên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địa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chỉ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trường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Trường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phòng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khác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so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trường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Minh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Hoa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? 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03568264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62000" y="1371600"/>
            <a:ext cx="80010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en-US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2: </a:t>
            </a:r>
          </a:p>
          <a:p>
            <a:r>
              <a:rPr lang="en-US" sz="3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khám</a:t>
            </a:r>
            <a:r>
              <a:rPr lang="en-US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phá</a:t>
            </a:r>
            <a:r>
              <a:rPr lang="en-US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Nêu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trường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ai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nhiệm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vụ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họ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? 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85339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47" t="14747" r="10129" b="17172"/>
          <a:stretch/>
        </p:blipFill>
        <p:spPr>
          <a:xfrm>
            <a:off x="457200" y="533400"/>
            <a:ext cx="8229600" cy="6019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69230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401" t="17576" r="50854" b="53939"/>
          <a:stretch/>
        </p:blipFill>
        <p:spPr>
          <a:xfrm>
            <a:off x="935181" y="914400"/>
            <a:ext cx="7142019" cy="493221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994" t="14546" r="9559" b="54141"/>
          <a:stretch/>
        </p:blipFill>
        <p:spPr>
          <a:xfrm>
            <a:off x="935181" y="914400"/>
            <a:ext cx="7142019" cy="493221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812" t="50000" r="10718" b="16970"/>
          <a:stretch/>
        </p:blipFill>
        <p:spPr>
          <a:xfrm>
            <a:off x="935181" y="914400"/>
            <a:ext cx="7142019" cy="49322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68401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1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3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Slipstream">
  <a:themeElements>
    <a:clrScheme name="Slipstream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Slipstream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lipstream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214</TotalTime>
  <Words>155</Words>
  <Application>Microsoft Office PowerPoint</Application>
  <PresentationFormat>On-screen Show (4:3)</PresentationFormat>
  <Paragraphs>14</Paragraphs>
  <Slides>14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Slipstream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ThienIT</dc:creator>
  <cp:lastModifiedBy>H100420</cp:lastModifiedBy>
  <cp:revision>35</cp:revision>
  <dcterms:created xsi:type="dcterms:W3CDTF">2020-08-17T08:58:29Z</dcterms:created>
  <dcterms:modified xsi:type="dcterms:W3CDTF">2021-02-05T08:46:12Z</dcterms:modified>
</cp:coreProperties>
</file>