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CC0000"/>
    <a:srgbClr val="1C1C1C"/>
    <a:srgbClr val="CCCC00"/>
    <a:srgbClr val="9900FF"/>
    <a:srgbClr val="FFFF00"/>
    <a:srgbClr val="CC9900"/>
    <a:srgbClr val="990033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5505 w 6027"/>
                <a:gd name="T1" fmla="*/ 678 h 2296"/>
                <a:gd name="T2" fmla="*/ 0 w 6027"/>
                <a:gd name="T3" fmla="*/ 678 h 2296"/>
                <a:gd name="T4" fmla="*/ 0 w 6027"/>
                <a:gd name="T5" fmla="*/ 0 h 2296"/>
                <a:gd name="T6" fmla="*/ 5505 w 6027"/>
                <a:gd name="T7" fmla="*/ 0 h 2296"/>
                <a:gd name="T8" fmla="*/ 5505 w 6027"/>
                <a:gd name="T9" fmla="*/ 678 h 2296"/>
                <a:gd name="T10" fmla="*/ 5505 w 6027"/>
                <a:gd name="T11" fmla="*/ 678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panose="020B0604020202020204" pitchFamily="34" charset="0"/>
              </a:endParaRPr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>
              <a:gd name="T0" fmla="*/ 1458681169 w 5748"/>
              <a:gd name="T1" fmla="*/ 1510618537 h 246"/>
              <a:gd name="T2" fmla="*/ 0 w 5748"/>
              <a:gd name="T3" fmla="*/ 1510618537 h 246"/>
              <a:gd name="T4" fmla="*/ 0 w 5748"/>
              <a:gd name="T5" fmla="*/ 0 h 246"/>
              <a:gd name="T6" fmla="*/ 1458681169 w 5748"/>
              <a:gd name="T7" fmla="*/ 0 h 246"/>
              <a:gd name="T8" fmla="*/ 1458681169 w 5748"/>
              <a:gd name="T9" fmla="*/ 1510618537 h 246"/>
              <a:gd name="T10" fmla="*/ 1458681169 w 5748"/>
              <a:gd name="T11" fmla="*/ 1510618537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panose="020B0604020202020204" pitchFamily="34" charset="0"/>
              </a:endParaRPr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22 h 353"/>
                  <a:gd name="T4" fmla="*/ 24 w 186"/>
                  <a:gd name="T5" fmla="*/ 38 h 353"/>
                  <a:gd name="T6" fmla="*/ 18 w 186"/>
                  <a:gd name="T7" fmla="*/ 83 h 353"/>
                  <a:gd name="T8" fmla="*/ 42 w 186"/>
                  <a:gd name="T9" fmla="*/ 143 h 353"/>
                  <a:gd name="T10" fmla="*/ 48 w 186"/>
                  <a:gd name="T11" fmla="*/ 203 h 353"/>
                  <a:gd name="T12" fmla="*/ 0 w 186"/>
                  <a:gd name="T13" fmla="*/ 442 h 353"/>
                  <a:gd name="T14" fmla="*/ 54 w 186"/>
                  <a:gd name="T15" fmla="*/ 292 h 353"/>
                  <a:gd name="T16" fmla="*/ 84 w 186"/>
                  <a:gd name="T17" fmla="*/ 271 h 353"/>
                  <a:gd name="T18" fmla="*/ 126 w 186"/>
                  <a:gd name="T19" fmla="*/ 158 h 353"/>
                  <a:gd name="T20" fmla="*/ 144 w 186"/>
                  <a:gd name="T21" fmla="*/ 150 h 353"/>
                  <a:gd name="T22" fmla="*/ 144 w 186"/>
                  <a:gd name="T23" fmla="*/ 113 h 353"/>
                  <a:gd name="T24" fmla="*/ 186 w 186"/>
                  <a:gd name="T25" fmla="*/ 83 h 353"/>
                  <a:gd name="T26" fmla="*/ 162 w 186"/>
                  <a:gd name="T27" fmla="*/ 75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8 h 66"/>
                  <a:gd name="T8" fmla="*/ 6 w 155"/>
                  <a:gd name="T9" fmla="*/ 22 h 66"/>
                  <a:gd name="T10" fmla="*/ 0 w 155"/>
                  <a:gd name="T11" fmla="*/ 30 h 66"/>
                  <a:gd name="T12" fmla="*/ 78 w 155"/>
                  <a:gd name="T13" fmla="*/ 75 h 66"/>
                  <a:gd name="T14" fmla="*/ 96 w 155"/>
                  <a:gd name="T15" fmla="*/ 53 h 66"/>
                  <a:gd name="T16" fmla="*/ 155 w 155"/>
                  <a:gd name="T17" fmla="*/ 83 h 66"/>
                  <a:gd name="T18" fmla="*/ 126 w 155"/>
                  <a:gd name="T19" fmla="*/ 30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46 h 72"/>
                  <a:gd name="T2" fmla="*/ 0 w 42"/>
                  <a:gd name="T3" fmla="*/ 23 h 72"/>
                  <a:gd name="T4" fmla="*/ 12 w 42"/>
                  <a:gd name="T5" fmla="*/ 8 h 72"/>
                  <a:gd name="T6" fmla="*/ 0 w 42"/>
                  <a:gd name="T7" fmla="*/ 8 h 72"/>
                  <a:gd name="T8" fmla="*/ 12 w 42"/>
                  <a:gd name="T9" fmla="*/ 8 h 72"/>
                  <a:gd name="T10" fmla="*/ 24 w 42"/>
                  <a:gd name="T11" fmla="*/ 8 h 72"/>
                  <a:gd name="T12" fmla="*/ 36 w 42"/>
                  <a:gd name="T13" fmla="*/ 8 h 72"/>
                  <a:gd name="T14" fmla="*/ 42 w 42"/>
                  <a:gd name="T15" fmla="*/ 0 h 72"/>
                  <a:gd name="T16" fmla="*/ 30 w 42"/>
                  <a:gd name="T17" fmla="*/ 23 h 72"/>
                  <a:gd name="T18" fmla="*/ 42 w 42"/>
                  <a:gd name="T19" fmla="*/ 61 h 72"/>
                  <a:gd name="T20" fmla="*/ 12 w 42"/>
                  <a:gd name="T21" fmla="*/ 91 h 72"/>
                  <a:gd name="T22" fmla="*/ 6 w 42"/>
                  <a:gd name="T23" fmla="*/ 46 h 72"/>
                  <a:gd name="T24" fmla="*/ 6 w 42"/>
                  <a:gd name="T25" fmla="*/ 4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panose="020B0604020202020204" pitchFamily="34" charset="0"/>
              </a:endParaRP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2 h 287"/>
                <a:gd name="T4" fmla="*/ 66 w 365"/>
                <a:gd name="T5" fmla="*/ 112 h 287"/>
                <a:gd name="T6" fmla="*/ 143 w 365"/>
                <a:gd name="T7" fmla="*/ 186 h 287"/>
                <a:gd name="T8" fmla="*/ 191 w 365"/>
                <a:gd name="T9" fmla="*/ 172 h 287"/>
                <a:gd name="T10" fmla="*/ 341 w 365"/>
                <a:gd name="T11" fmla="*/ 295 h 287"/>
                <a:gd name="T12" fmla="*/ 305 w 365"/>
                <a:gd name="T13" fmla="*/ 178 h 287"/>
                <a:gd name="T14" fmla="*/ 365 w 365"/>
                <a:gd name="T15" fmla="*/ 136 h 287"/>
                <a:gd name="T16" fmla="*/ 359 w 365"/>
                <a:gd name="T17" fmla="*/ 130 h 287"/>
                <a:gd name="T18" fmla="*/ 335 w 365"/>
                <a:gd name="T19" fmla="*/ 118 h 287"/>
                <a:gd name="T20" fmla="*/ 299 w 365"/>
                <a:gd name="T21" fmla="*/ 92 h 287"/>
                <a:gd name="T22" fmla="*/ 257 w 365"/>
                <a:gd name="T23" fmla="*/ 74 h 287"/>
                <a:gd name="T24" fmla="*/ 215 w 365"/>
                <a:gd name="T25" fmla="*/ 56 h 287"/>
                <a:gd name="T26" fmla="*/ 173 w 365"/>
                <a:gd name="T27" fmla="*/ 38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2 h 60"/>
                <a:gd name="T16" fmla="*/ 65 w 71"/>
                <a:gd name="T17" fmla="*/ 44 h 60"/>
                <a:gd name="T18" fmla="*/ 71 w 71"/>
                <a:gd name="T19" fmla="*/ 56 h 60"/>
                <a:gd name="T20" fmla="*/ 71 w 71"/>
                <a:gd name="T21" fmla="*/ 62 h 60"/>
                <a:gd name="T22" fmla="*/ 59 w 71"/>
                <a:gd name="T23" fmla="*/ 56 h 60"/>
                <a:gd name="T24" fmla="*/ 47 w 71"/>
                <a:gd name="T25" fmla="*/ 44 h 60"/>
                <a:gd name="T26" fmla="*/ 23 w 71"/>
                <a:gd name="T27" fmla="*/ 32 h 60"/>
                <a:gd name="T28" fmla="*/ 23 w 71"/>
                <a:gd name="T29" fmla="*/ 38 h 60"/>
                <a:gd name="T30" fmla="*/ 18 w 71"/>
                <a:gd name="T31" fmla="*/ 44 h 60"/>
                <a:gd name="T32" fmla="*/ 12 w 71"/>
                <a:gd name="T33" fmla="*/ 50 h 60"/>
                <a:gd name="T34" fmla="*/ 6 w 71"/>
                <a:gd name="T35" fmla="*/ 50 h 60"/>
                <a:gd name="T36" fmla="*/ 6 w 71"/>
                <a:gd name="T37" fmla="*/ 50 h 60"/>
                <a:gd name="T38" fmla="*/ 6 w 71"/>
                <a:gd name="T39" fmla="*/ 38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6 h 162"/>
                <a:gd name="T10" fmla="*/ 96 w 161"/>
                <a:gd name="T11" fmla="*/ 62 h 162"/>
                <a:gd name="T12" fmla="*/ 102 w 161"/>
                <a:gd name="T13" fmla="*/ 74 h 162"/>
                <a:gd name="T14" fmla="*/ 108 w 161"/>
                <a:gd name="T15" fmla="*/ 86 h 162"/>
                <a:gd name="T16" fmla="*/ 120 w 161"/>
                <a:gd name="T17" fmla="*/ 98 h 162"/>
                <a:gd name="T18" fmla="*/ 143 w 161"/>
                <a:gd name="T19" fmla="*/ 116 h 162"/>
                <a:gd name="T20" fmla="*/ 155 w 161"/>
                <a:gd name="T21" fmla="*/ 142 h 162"/>
                <a:gd name="T22" fmla="*/ 161 w 161"/>
                <a:gd name="T23" fmla="*/ 160 h 162"/>
                <a:gd name="T24" fmla="*/ 161 w 161"/>
                <a:gd name="T25" fmla="*/ 166 h 162"/>
                <a:gd name="T26" fmla="*/ 96 w 161"/>
                <a:gd name="T27" fmla="*/ 104 h 162"/>
                <a:gd name="T28" fmla="*/ 30 w 161"/>
                <a:gd name="T29" fmla="*/ 56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2 h 60"/>
                <a:gd name="T4" fmla="*/ 41 w 59"/>
                <a:gd name="T5" fmla="*/ 38 h 60"/>
                <a:gd name="T6" fmla="*/ 47 w 59"/>
                <a:gd name="T7" fmla="*/ 44 h 60"/>
                <a:gd name="T8" fmla="*/ 53 w 59"/>
                <a:gd name="T9" fmla="*/ 56 h 60"/>
                <a:gd name="T10" fmla="*/ 53 w 59"/>
                <a:gd name="T11" fmla="*/ 62 h 60"/>
                <a:gd name="T12" fmla="*/ 47 w 59"/>
                <a:gd name="T13" fmla="*/ 56 h 60"/>
                <a:gd name="T14" fmla="*/ 35 w 59"/>
                <a:gd name="T15" fmla="*/ 50 h 60"/>
                <a:gd name="T16" fmla="*/ 23 w 59"/>
                <a:gd name="T17" fmla="*/ 38 h 60"/>
                <a:gd name="T18" fmla="*/ 17 w 59"/>
                <a:gd name="T19" fmla="*/ 32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8 h 204"/>
                <a:gd name="T2" fmla="*/ 245 w 245"/>
                <a:gd name="T3" fmla="*/ 44 h 204"/>
                <a:gd name="T4" fmla="*/ 209 w 245"/>
                <a:gd name="T5" fmla="*/ 86 h 204"/>
                <a:gd name="T6" fmla="*/ 143 w 245"/>
                <a:gd name="T7" fmla="*/ 136 h 204"/>
                <a:gd name="T8" fmla="*/ 167 w 245"/>
                <a:gd name="T9" fmla="*/ 160 h 204"/>
                <a:gd name="T10" fmla="*/ 179 w 245"/>
                <a:gd name="T11" fmla="*/ 210 h 204"/>
                <a:gd name="T12" fmla="*/ 77 w 245"/>
                <a:gd name="T13" fmla="*/ 136 h 204"/>
                <a:gd name="T14" fmla="*/ 47 w 245"/>
                <a:gd name="T15" fmla="*/ 86 h 204"/>
                <a:gd name="T16" fmla="*/ 89 w 245"/>
                <a:gd name="T17" fmla="*/ 68 h 204"/>
                <a:gd name="T18" fmla="*/ 59 w 245"/>
                <a:gd name="T19" fmla="*/ 38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8 h 204"/>
                <a:gd name="T50" fmla="*/ 233 w 245"/>
                <a:gd name="T51" fmla="*/ 38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6166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6167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A65B3-4429-4EAC-95E6-20C0988570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07E151-FB6C-4F82-B3F3-20B8D37D95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313A63-250E-4C68-B2F4-27F5AA5DC7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61B5EE-C35C-4CEB-8790-4047C4D3B5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84AAA1-B3A2-4A38-8A51-EE2BE2433F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EE6A4-2B57-49EF-8D43-045D080E8B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77A49-23D7-4D4C-9932-80F8C2BD38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9D092-A0BA-43AE-ACBD-B9FA285304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9E6564-4CCD-4521-8CD7-3038C28850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EC087D-F8BC-40B1-B5DB-49A8EAD349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4647A-0821-495B-83D6-A6BA71DA8F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4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5505 w 6027"/>
                <a:gd name="T1" fmla="*/ 678 h 2296"/>
                <a:gd name="T2" fmla="*/ 0 w 6027"/>
                <a:gd name="T3" fmla="*/ 678 h 2296"/>
                <a:gd name="T4" fmla="*/ 0 w 6027"/>
                <a:gd name="T5" fmla="*/ 0 h 2296"/>
                <a:gd name="T6" fmla="*/ 5505 w 6027"/>
                <a:gd name="T7" fmla="*/ 0 h 2296"/>
                <a:gd name="T8" fmla="*/ 5505 w 6027"/>
                <a:gd name="T9" fmla="*/ 678 h 2296"/>
                <a:gd name="T10" fmla="*/ 5505 w 6027"/>
                <a:gd name="T11" fmla="*/ 678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24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panose="020B0604020202020204" pitchFamily="34" charset="0"/>
              </a:endParaRPr>
            </a:p>
          </p:txBody>
        </p:sp>
      </p:grpSp>
      <p:sp>
        <p:nvSpPr>
          <p:cNvPr id="1027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>
              <a:gd name="T0" fmla="*/ 1458681169 w 5748"/>
              <a:gd name="T1" fmla="*/ 1510618537 h 246"/>
              <a:gd name="T2" fmla="*/ 0 w 5748"/>
              <a:gd name="T3" fmla="*/ 1510618537 h 246"/>
              <a:gd name="T4" fmla="*/ 0 w 5748"/>
              <a:gd name="T5" fmla="*/ 0 h 246"/>
              <a:gd name="T6" fmla="*/ 1458681169 w 5748"/>
              <a:gd name="T7" fmla="*/ 0 h 246"/>
              <a:gd name="T8" fmla="*/ 1458681169 w 5748"/>
              <a:gd name="T9" fmla="*/ 1510618537 h 246"/>
              <a:gd name="T10" fmla="*/ 1458681169 w 5748"/>
              <a:gd name="T11" fmla="*/ 1510618537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5127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panose="020B0604020202020204" pitchFamily="34" charset="0"/>
              </a:endParaRPr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044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5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22 h 353"/>
                  <a:gd name="T4" fmla="*/ 24 w 186"/>
                  <a:gd name="T5" fmla="*/ 38 h 353"/>
                  <a:gd name="T6" fmla="*/ 18 w 186"/>
                  <a:gd name="T7" fmla="*/ 83 h 353"/>
                  <a:gd name="T8" fmla="*/ 42 w 186"/>
                  <a:gd name="T9" fmla="*/ 143 h 353"/>
                  <a:gd name="T10" fmla="*/ 48 w 186"/>
                  <a:gd name="T11" fmla="*/ 203 h 353"/>
                  <a:gd name="T12" fmla="*/ 0 w 186"/>
                  <a:gd name="T13" fmla="*/ 442 h 353"/>
                  <a:gd name="T14" fmla="*/ 54 w 186"/>
                  <a:gd name="T15" fmla="*/ 292 h 353"/>
                  <a:gd name="T16" fmla="*/ 84 w 186"/>
                  <a:gd name="T17" fmla="*/ 271 h 353"/>
                  <a:gd name="T18" fmla="*/ 126 w 186"/>
                  <a:gd name="T19" fmla="*/ 158 h 353"/>
                  <a:gd name="T20" fmla="*/ 144 w 186"/>
                  <a:gd name="T21" fmla="*/ 150 h 353"/>
                  <a:gd name="T22" fmla="*/ 144 w 186"/>
                  <a:gd name="T23" fmla="*/ 113 h 353"/>
                  <a:gd name="T24" fmla="*/ 186 w 186"/>
                  <a:gd name="T25" fmla="*/ 83 h 353"/>
                  <a:gd name="T26" fmla="*/ 162 w 186"/>
                  <a:gd name="T27" fmla="*/ 75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6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7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8 h 66"/>
                  <a:gd name="T8" fmla="*/ 6 w 155"/>
                  <a:gd name="T9" fmla="*/ 22 h 66"/>
                  <a:gd name="T10" fmla="*/ 0 w 155"/>
                  <a:gd name="T11" fmla="*/ 30 h 66"/>
                  <a:gd name="T12" fmla="*/ 78 w 155"/>
                  <a:gd name="T13" fmla="*/ 75 h 66"/>
                  <a:gd name="T14" fmla="*/ 96 w 155"/>
                  <a:gd name="T15" fmla="*/ 53 h 66"/>
                  <a:gd name="T16" fmla="*/ 155 w 155"/>
                  <a:gd name="T17" fmla="*/ 83 h 66"/>
                  <a:gd name="T18" fmla="*/ 126 w 155"/>
                  <a:gd name="T19" fmla="*/ 30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8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46 h 72"/>
                  <a:gd name="T2" fmla="*/ 0 w 42"/>
                  <a:gd name="T3" fmla="*/ 23 h 72"/>
                  <a:gd name="T4" fmla="*/ 12 w 42"/>
                  <a:gd name="T5" fmla="*/ 8 h 72"/>
                  <a:gd name="T6" fmla="*/ 0 w 42"/>
                  <a:gd name="T7" fmla="*/ 8 h 72"/>
                  <a:gd name="T8" fmla="*/ 12 w 42"/>
                  <a:gd name="T9" fmla="*/ 8 h 72"/>
                  <a:gd name="T10" fmla="*/ 24 w 42"/>
                  <a:gd name="T11" fmla="*/ 8 h 72"/>
                  <a:gd name="T12" fmla="*/ 36 w 42"/>
                  <a:gd name="T13" fmla="*/ 8 h 72"/>
                  <a:gd name="T14" fmla="*/ 42 w 42"/>
                  <a:gd name="T15" fmla="*/ 0 h 72"/>
                  <a:gd name="T16" fmla="*/ 30 w 42"/>
                  <a:gd name="T17" fmla="*/ 23 h 72"/>
                  <a:gd name="T18" fmla="*/ 42 w 42"/>
                  <a:gd name="T19" fmla="*/ 61 h 72"/>
                  <a:gd name="T20" fmla="*/ 12 w 42"/>
                  <a:gd name="T21" fmla="*/ 91 h 72"/>
                  <a:gd name="T22" fmla="*/ 6 w 42"/>
                  <a:gd name="T23" fmla="*/ 46 h 72"/>
                  <a:gd name="T24" fmla="*/ 6 w 42"/>
                  <a:gd name="T25" fmla="*/ 4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5134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panose="020B0604020202020204" pitchFamily="34" charset="0"/>
              </a:endParaRPr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035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2 h 287"/>
                <a:gd name="T4" fmla="*/ 66 w 365"/>
                <a:gd name="T5" fmla="*/ 112 h 287"/>
                <a:gd name="T6" fmla="*/ 143 w 365"/>
                <a:gd name="T7" fmla="*/ 186 h 287"/>
                <a:gd name="T8" fmla="*/ 191 w 365"/>
                <a:gd name="T9" fmla="*/ 172 h 287"/>
                <a:gd name="T10" fmla="*/ 341 w 365"/>
                <a:gd name="T11" fmla="*/ 295 h 287"/>
                <a:gd name="T12" fmla="*/ 305 w 365"/>
                <a:gd name="T13" fmla="*/ 178 h 287"/>
                <a:gd name="T14" fmla="*/ 365 w 365"/>
                <a:gd name="T15" fmla="*/ 136 h 287"/>
                <a:gd name="T16" fmla="*/ 359 w 365"/>
                <a:gd name="T17" fmla="*/ 130 h 287"/>
                <a:gd name="T18" fmla="*/ 335 w 365"/>
                <a:gd name="T19" fmla="*/ 118 h 287"/>
                <a:gd name="T20" fmla="*/ 299 w 365"/>
                <a:gd name="T21" fmla="*/ 92 h 287"/>
                <a:gd name="T22" fmla="*/ 257 w 365"/>
                <a:gd name="T23" fmla="*/ 74 h 287"/>
                <a:gd name="T24" fmla="*/ 215 w 365"/>
                <a:gd name="T25" fmla="*/ 56 h 287"/>
                <a:gd name="T26" fmla="*/ 173 w 365"/>
                <a:gd name="T27" fmla="*/ 38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2 h 60"/>
                <a:gd name="T16" fmla="*/ 65 w 71"/>
                <a:gd name="T17" fmla="*/ 44 h 60"/>
                <a:gd name="T18" fmla="*/ 71 w 71"/>
                <a:gd name="T19" fmla="*/ 56 h 60"/>
                <a:gd name="T20" fmla="*/ 71 w 71"/>
                <a:gd name="T21" fmla="*/ 62 h 60"/>
                <a:gd name="T22" fmla="*/ 59 w 71"/>
                <a:gd name="T23" fmla="*/ 56 h 60"/>
                <a:gd name="T24" fmla="*/ 47 w 71"/>
                <a:gd name="T25" fmla="*/ 44 h 60"/>
                <a:gd name="T26" fmla="*/ 23 w 71"/>
                <a:gd name="T27" fmla="*/ 32 h 60"/>
                <a:gd name="T28" fmla="*/ 23 w 71"/>
                <a:gd name="T29" fmla="*/ 38 h 60"/>
                <a:gd name="T30" fmla="*/ 18 w 71"/>
                <a:gd name="T31" fmla="*/ 44 h 60"/>
                <a:gd name="T32" fmla="*/ 12 w 71"/>
                <a:gd name="T33" fmla="*/ 50 h 60"/>
                <a:gd name="T34" fmla="*/ 6 w 71"/>
                <a:gd name="T35" fmla="*/ 50 h 60"/>
                <a:gd name="T36" fmla="*/ 6 w 71"/>
                <a:gd name="T37" fmla="*/ 50 h 60"/>
                <a:gd name="T38" fmla="*/ 6 w 71"/>
                <a:gd name="T39" fmla="*/ 38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8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6 h 162"/>
                <a:gd name="T10" fmla="*/ 96 w 161"/>
                <a:gd name="T11" fmla="*/ 62 h 162"/>
                <a:gd name="T12" fmla="*/ 102 w 161"/>
                <a:gd name="T13" fmla="*/ 74 h 162"/>
                <a:gd name="T14" fmla="*/ 108 w 161"/>
                <a:gd name="T15" fmla="*/ 86 h 162"/>
                <a:gd name="T16" fmla="*/ 120 w 161"/>
                <a:gd name="T17" fmla="*/ 98 h 162"/>
                <a:gd name="T18" fmla="*/ 143 w 161"/>
                <a:gd name="T19" fmla="*/ 116 h 162"/>
                <a:gd name="T20" fmla="*/ 155 w 161"/>
                <a:gd name="T21" fmla="*/ 142 h 162"/>
                <a:gd name="T22" fmla="*/ 161 w 161"/>
                <a:gd name="T23" fmla="*/ 160 h 162"/>
                <a:gd name="T24" fmla="*/ 161 w 161"/>
                <a:gd name="T25" fmla="*/ 166 h 162"/>
                <a:gd name="T26" fmla="*/ 96 w 161"/>
                <a:gd name="T27" fmla="*/ 104 h 162"/>
                <a:gd name="T28" fmla="*/ 30 w 161"/>
                <a:gd name="T29" fmla="*/ 56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2 h 60"/>
                <a:gd name="T4" fmla="*/ 41 w 59"/>
                <a:gd name="T5" fmla="*/ 38 h 60"/>
                <a:gd name="T6" fmla="*/ 47 w 59"/>
                <a:gd name="T7" fmla="*/ 44 h 60"/>
                <a:gd name="T8" fmla="*/ 53 w 59"/>
                <a:gd name="T9" fmla="*/ 56 h 60"/>
                <a:gd name="T10" fmla="*/ 53 w 59"/>
                <a:gd name="T11" fmla="*/ 62 h 60"/>
                <a:gd name="T12" fmla="*/ 47 w 59"/>
                <a:gd name="T13" fmla="*/ 56 h 60"/>
                <a:gd name="T14" fmla="*/ 35 w 59"/>
                <a:gd name="T15" fmla="*/ 50 h 60"/>
                <a:gd name="T16" fmla="*/ 23 w 59"/>
                <a:gd name="T17" fmla="*/ 38 h 60"/>
                <a:gd name="T18" fmla="*/ 17 w 59"/>
                <a:gd name="T19" fmla="*/ 32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8 h 204"/>
                <a:gd name="T2" fmla="*/ 245 w 245"/>
                <a:gd name="T3" fmla="*/ 44 h 204"/>
                <a:gd name="T4" fmla="*/ 209 w 245"/>
                <a:gd name="T5" fmla="*/ 86 h 204"/>
                <a:gd name="T6" fmla="*/ 143 w 245"/>
                <a:gd name="T7" fmla="*/ 136 h 204"/>
                <a:gd name="T8" fmla="*/ 167 w 245"/>
                <a:gd name="T9" fmla="*/ 160 h 204"/>
                <a:gd name="T10" fmla="*/ 179 w 245"/>
                <a:gd name="T11" fmla="*/ 210 h 204"/>
                <a:gd name="T12" fmla="*/ 77 w 245"/>
                <a:gd name="T13" fmla="*/ 136 h 204"/>
                <a:gd name="T14" fmla="*/ 47 w 245"/>
                <a:gd name="T15" fmla="*/ 86 h 204"/>
                <a:gd name="T16" fmla="*/ 89 w 245"/>
                <a:gd name="T17" fmla="*/ 68 h 204"/>
                <a:gd name="T18" fmla="*/ 59 w 245"/>
                <a:gd name="T19" fmla="*/ 38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8 h 204"/>
                <a:gd name="T50" fmla="*/ 233 w 245"/>
                <a:gd name="T51" fmla="*/ 38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142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44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45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46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D39973DF-4E36-4240-AE24-DE0E2EBC44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.xml"/><Relationship Id="rId1" Type="http://schemas.openxmlformats.org/officeDocument/2006/relationships/audio" Target="file:///E:\MUSIC\Nhac%20cach%20mang\Chiec%20gay%20truong%20son%20-%20Manh%20ha.mp3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pic>
        <p:nvPicPr>
          <p:cNvPr id="2052" name="Picture 4" descr="xu6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457200" y="1752600"/>
            <a:ext cx="77724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2800" b="1">
                <a:solidFill>
                  <a:schemeClr val="bg1"/>
                </a:solidFill>
              </a:rPr>
              <a:t>Môn</a:t>
            </a:r>
            <a:r>
              <a:rPr lang="en-US" sz="2800"/>
              <a:t>: </a:t>
            </a:r>
            <a:r>
              <a:rPr lang="en-US" sz="2800" b="1" i="1">
                <a:solidFill>
                  <a:srgbClr val="FF0066"/>
                </a:solidFill>
              </a:rPr>
              <a:t>Đạo Đức </a:t>
            </a:r>
          </a:p>
          <a:p>
            <a:pPr algn="ctr" eaLnBrk="1" hangingPunct="1"/>
            <a:r>
              <a:rPr lang="en-US" sz="2800" b="1"/>
              <a:t>Bài :</a:t>
            </a:r>
            <a:r>
              <a:rPr lang="en-US" sz="2800" b="1">
                <a:solidFill>
                  <a:srgbClr val="000066"/>
                </a:solidFill>
              </a:rPr>
              <a:t>Tôn trọng thư từ ,tài sản của người khác</a:t>
            </a:r>
            <a:r>
              <a:rPr lang="en-US" sz="2800">
                <a:solidFill>
                  <a:srgbClr val="000066"/>
                </a:solidFill>
              </a:rPr>
              <a:t>  </a:t>
            </a:r>
          </a:p>
        </p:txBody>
      </p:sp>
      <p:pic>
        <p:nvPicPr>
          <p:cNvPr id="2062" name="Chiec gay truong son - Manh ha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304800" y="38100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362745" fill="hold"/>
                                        <p:tgtEl>
                                          <p:spTgt spid="206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62"/>
                </p:tgtEl>
              </p:cMediaNode>
            </p:audio>
          </p:childTnLst>
        </p:cTn>
      </p:par>
    </p:tnLst>
    <p:bldLst>
      <p:bldP spid="205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7" descr="bong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553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          Thứ tư ngày 11 tháng 3 năm 2009</a:t>
            </a:r>
          </a:p>
          <a:p>
            <a:pPr algn="ctr" eaLnBrk="1" hangingPunct="1">
              <a:buFontTx/>
              <a:buNone/>
            </a:pPr>
            <a:r>
              <a:rPr lang="en-US" smtClean="0"/>
              <a:t> </a:t>
            </a:r>
            <a:r>
              <a:rPr lang="en-US" u="sng" smtClean="0"/>
              <a:t>Đạo đức </a:t>
            </a:r>
          </a:p>
          <a:p>
            <a:pPr eaLnBrk="1" hangingPunct="1">
              <a:buFontTx/>
              <a:buNone/>
            </a:pPr>
            <a:r>
              <a:rPr lang="en-US" b="1" u="sng" smtClean="0">
                <a:solidFill>
                  <a:srgbClr val="FFFF00"/>
                </a:solidFill>
              </a:rPr>
              <a:t>Bài cũ :</a:t>
            </a:r>
            <a:r>
              <a:rPr lang="en-US" u="sng" smtClean="0"/>
              <a:t> </a:t>
            </a:r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3124200" y="2286000"/>
            <a:ext cx="5715000" cy="1600200"/>
          </a:xfrm>
          <a:prstGeom prst="cloudCallout">
            <a:avLst>
              <a:gd name="adj1" fmla="val -73250"/>
              <a:gd name="adj2" fmla="val 15873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800"/>
              <a:t>Khi gặp đám tang em cần phải làm gì ?</a:t>
            </a:r>
          </a:p>
        </p:txBody>
      </p:sp>
      <p:sp>
        <p:nvSpPr>
          <p:cNvPr id="3077" name="AutoShape 5"/>
          <p:cNvSpPr>
            <a:spLocks noChangeArrowheads="1"/>
          </p:cNvSpPr>
          <p:nvPr/>
        </p:nvSpPr>
        <p:spPr bwMode="auto">
          <a:xfrm>
            <a:off x="3048000" y="2362200"/>
            <a:ext cx="5715000" cy="1600200"/>
          </a:xfrm>
          <a:prstGeom prst="cloudCallout">
            <a:avLst>
              <a:gd name="adj1" fmla="val -69250"/>
              <a:gd name="adj2" fmla="val 244444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4000"/>
              <a:t>V</a:t>
            </a:r>
            <a:r>
              <a:rPr lang="en-US" sz="2800"/>
              <a:t>ì sao ta phải tôn trọng đám tang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6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6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animBg="1"/>
      <p:bldP spid="3076" grpId="1" animBg="1"/>
      <p:bldP spid="3077" grpId="0" animBg="1"/>
      <p:bldP spid="3077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Pine-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         </a:t>
            </a:r>
            <a:r>
              <a:rPr lang="en-US" smtClean="0">
                <a:solidFill>
                  <a:schemeClr val="folHlink"/>
                </a:solidFill>
              </a:rPr>
              <a:t>Thứ tư ngày 11 tháng 3 năm 2009</a:t>
            </a:r>
          </a:p>
          <a:p>
            <a:pPr algn="ctr" eaLnBrk="1" hangingPunct="1">
              <a:buFontTx/>
              <a:buNone/>
            </a:pPr>
            <a:r>
              <a:rPr lang="en-US" u="sng" smtClean="0">
                <a:solidFill>
                  <a:schemeClr val="folHlink"/>
                </a:solidFill>
              </a:rPr>
              <a:t>Đạo đức</a:t>
            </a:r>
            <a:r>
              <a:rPr lang="en-US" smtClean="0"/>
              <a:t> </a:t>
            </a:r>
          </a:p>
          <a:p>
            <a:pPr eaLnBrk="1" hangingPunct="1">
              <a:buFontTx/>
              <a:buNone/>
            </a:pPr>
            <a:r>
              <a:rPr lang="en-US" smtClean="0"/>
              <a:t>  </a:t>
            </a:r>
            <a:r>
              <a:rPr lang="en-US" sz="3600" smtClean="0">
                <a:solidFill>
                  <a:schemeClr val="bg1"/>
                </a:solidFill>
              </a:rPr>
              <a:t>Tôn trọng thư từ ,tài sản của người khác .</a:t>
            </a:r>
          </a:p>
          <a:p>
            <a:pPr eaLnBrk="1" hangingPunct="1">
              <a:buFontTx/>
              <a:buNone/>
            </a:pPr>
            <a:r>
              <a:rPr lang="en-US" sz="2800" smtClean="0">
                <a:solidFill>
                  <a:srgbClr val="1C1C1C"/>
                </a:solidFill>
              </a:rPr>
              <a:t>Bài 1: Xử lí tình huống qua đóng vai</a:t>
            </a:r>
            <a:r>
              <a:rPr lang="en-US" sz="2800" smtClean="0">
                <a:solidFill>
                  <a:srgbClr val="CCCC00"/>
                </a:solidFill>
              </a:rPr>
              <a:t> .</a:t>
            </a:r>
          </a:p>
          <a:p>
            <a:pPr eaLnBrk="1" hangingPunct="1">
              <a:buFontTx/>
              <a:buNone/>
            </a:pPr>
            <a:r>
              <a:rPr lang="en-US" sz="2800" smtClean="0">
                <a:solidFill>
                  <a:srgbClr val="9900FF"/>
                </a:solidFill>
              </a:rPr>
              <a:t>Nam và Minh đang học nhóm ở nhà thì có bác đưa thư ghé qua nhờ chuyển lá thư cho ông Tư vì cả nhà đi vắng .Nam nói với Minh :</a:t>
            </a:r>
          </a:p>
          <a:p>
            <a:pPr eaLnBrk="1" hangingPunct="1">
              <a:buFontTx/>
              <a:buNone/>
            </a:pPr>
            <a:r>
              <a:rPr lang="en-US" sz="2800" smtClean="0">
                <a:solidFill>
                  <a:srgbClr val="9900FF"/>
                </a:solidFill>
              </a:rPr>
              <a:t>- Đây là thư của chú Hà con ông Tư gửi từ nước ngoài về chúng mình bóc ra xem đi.</a:t>
            </a:r>
          </a:p>
          <a:p>
            <a:pPr eaLnBrk="1" hangingPunct="1">
              <a:buFontTx/>
              <a:buNone/>
            </a:pPr>
            <a:r>
              <a:rPr lang="en-US" sz="2800" smtClean="0">
                <a:solidFill>
                  <a:srgbClr val="9900FF"/>
                </a:solidFill>
              </a:rPr>
              <a:t>Nếu là Minh ,em sẽ làm gì khi đó ? Vì sao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6147" name="Picture 4" descr="Ảnh-0039"/>
          <p:cNvPicPr>
            <a:picLocks noChangeAspect="1" noChangeArrowheads="1"/>
          </p:cNvPicPr>
          <p:nvPr/>
        </p:nvPicPr>
        <p:blipFill>
          <a:blip r:embed="rId2">
            <a:lum bright="12000" contrast="36000"/>
          </a:blip>
          <a:srcRect l="12500" t="22501" r="15312" b="11250"/>
          <a:stretch>
            <a:fillRect/>
          </a:stretch>
        </p:blipFill>
        <p:spPr bwMode="auto">
          <a:xfrm>
            <a:off x="0" y="0"/>
            <a:ext cx="91440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AutoShap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8153400" y="5638800"/>
            <a:ext cx="457200" cy="914400"/>
          </a:xfrm>
          <a:prstGeom prst="smileyFace">
            <a:avLst>
              <a:gd name="adj" fmla="val 462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sz="2800" smtClean="0"/>
              <a:t>Thứ tư ngày 11 tháng 3 năm 2009</a:t>
            </a:r>
          </a:p>
          <a:p>
            <a:pPr marL="609600" indent="-609600" algn="ctr" eaLnBrk="1" hangingPunct="1">
              <a:buFontTx/>
              <a:buNone/>
            </a:pPr>
            <a:r>
              <a:rPr lang="en-US" sz="2800" u="sng" smtClean="0"/>
              <a:t>Đạo đức</a:t>
            </a:r>
            <a:r>
              <a:rPr lang="en-US" sz="2800" smtClean="0"/>
              <a:t> </a:t>
            </a:r>
          </a:p>
          <a:p>
            <a:pPr marL="609600" indent="-609600" eaLnBrk="1" hangingPunct="1">
              <a:buFontTx/>
              <a:buNone/>
            </a:pPr>
            <a:r>
              <a:rPr lang="en-US" sz="2800" smtClean="0"/>
              <a:t>  </a:t>
            </a:r>
            <a:r>
              <a:rPr lang="en-US" smtClean="0">
                <a:solidFill>
                  <a:srgbClr val="FFFF00"/>
                </a:solidFill>
              </a:rPr>
              <a:t>Tôn trọng thư từ ,tài sản của người khác</a:t>
            </a:r>
          </a:p>
          <a:p>
            <a:pPr marL="609600" indent="-609600" eaLnBrk="1" hangingPunct="1">
              <a:buFontTx/>
              <a:buNone/>
            </a:pPr>
            <a:r>
              <a:rPr lang="en-US" u="sng" smtClean="0">
                <a:solidFill>
                  <a:srgbClr val="FF0066"/>
                </a:solidFill>
              </a:rPr>
              <a:t>K</a:t>
            </a:r>
            <a:r>
              <a:rPr lang="en-US" sz="2800" u="sng" smtClean="0">
                <a:solidFill>
                  <a:srgbClr val="FF0066"/>
                </a:solidFill>
              </a:rPr>
              <a:t>ết luận</a:t>
            </a:r>
            <a:r>
              <a:rPr lang="en-US" sz="2800" smtClean="0">
                <a:solidFill>
                  <a:srgbClr val="FF0066"/>
                </a:solidFill>
              </a:rPr>
              <a:t> :</a:t>
            </a:r>
          </a:p>
          <a:p>
            <a:pPr marL="609600" indent="-609600" eaLnBrk="1" hangingPunct="1">
              <a:buFontTx/>
              <a:buNone/>
            </a:pPr>
            <a:r>
              <a:rPr lang="en-US" sz="2800" smtClean="0"/>
              <a:t>    Minh cần khuyên bạn không được bóc thư của người</a:t>
            </a:r>
          </a:p>
          <a:p>
            <a:pPr marL="609600" indent="-609600" eaLnBrk="1" hangingPunct="1">
              <a:buFontTx/>
              <a:buNone/>
            </a:pPr>
            <a:r>
              <a:rPr lang="en-US" sz="2800" smtClean="0"/>
              <a:t> khác. Đó là tôn trọng thư từ ,tài sản của người khác .</a:t>
            </a:r>
          </a:p>
          <a:p>
            <a:pPr marL="609600" indent="-609600" eaLnBrk="1" hangingPunct="1">
              <a:buFontTx/>
              <a:buNone/>
            </a:pPr>
            <a:r>
              <a:rPr lang="en-US" sz="2800" u="sng" smtClean="0">
                <a:solidFill>
                  <a:srgbClr val="FFFF00"/>
                </a:solidFill>
              </a:rPr>
              <a:t>Bài tập 2 :</a:t>
            </a:r>
          </a:p>
          <a:p>
            <a:pPr marL="609600" indent="-609600" eaLnBrk="1" hangingPunct="1">
              <a:buFontTx/>
              <a:buAutoNum type="alphaLcPeriod"/>
            </a:pPr>
            <a:r>
              <a:rPr lang="en-US" sz="2800" smtClean="0"/>
              <a:t>Điền những từ  </a:t>
            </a:r>
            <a:r>
              <a:rPr lang="en-US" sz="2800" b="1" i="1" smtClean="0">
                <a:solidFill>
                  <a:srgbClr val="FFFF00"/>
                </a:solidFill>
              </a:rPr>
              <a:t>bí mật,pháp luật ,của riêng</a:t>
            </a:r>
            <a:endParaRPr lang="en-US" sz="2800" smtClean="0">
              <a:solidFill>
                <a:srgbClr val="FFFF00"/>
              </a:solidFill>
            </a:endParaRPr>
          </a:p>
          <a:p>
            <a:pPr marL="609600" indent="-609600" eaLnBrk="1" hangingPunct="1">
              <a:buFontTx/>
              <a:buNone/>
            </a:pPr>
            <a:r>
              <a:rPr lang="en-US" sz="2800" smtClean="0"/>
              <a:t>vào chỗ trống trong các câu sau cho thích hợp:</a:t>
            </a:r>
          </a:p>
          <a:p>
            <a:pPr marL="609600" indent="-609600" eaLnBrk="1" hangingPunct="1">
              <a:buFontTx/>
              <a:buNone/>
            </a:pPr>
            <a:r>
              <a:rPr lang="en-US" sz="2800" smtClean="0"/>
              <a:t> -Thư từ ,tài sản của người khác là...........     mỗi người </a:t>
            </a:r>
          </a:p>
          <a:p>
            <a:pPr marL="609600" indent="-609600" eaLnBrk="1" hangingPunct="1">
              <a:buFontTx/>
              <a:buNone/>
            </a:pPr>
            <a:r>
              <a:rPr lang="en-US" sz="2800" smtClean="0"/>
              <a:t>nên cần được tôn trọng .Xâm phạm chúng là việc làm </a:t>
            </a:r>
          </a:p>
          <a:p>
            <a:pPr marL="609600" indent="-609600" eaLnBrk="1" hangingPunct="1">
              <a:buFontTx/>
              <a:buNone/>
            </a:pPr>
            <a:r>
              <a:rPr lang="en-US" sz="2800" smtClean="0"/>
              <a:t>vi phạm .................</a:t>
            </a:r>
          </a:p>
          <a:p>
            <a:pPr marL="609600" indent="-609600" eaLnBrk="1" hangingPunct="1">
              <a:buFontTx/>
              <a:buNone/>
            </a:pPr>
            <a:r>
              <a:rPr lang="en-US" sz="2800" smtClean="0"/>
              <a:t>-Mọi người cần tôn trọng ......................riêng của trẻ em.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4419600" y="6300788"/>
            <a:ext cx="1335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FF00"/>
                </a:solidFill>
              </a:rPr>
              <a:t>bí mật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5562600" y="4724400"/>
            <a:ext cx="1571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CCCC00"/>
                </a:solidFill>
              </a:rPr>
              <a:t>Của riêng</a:t>
            </a:r>
            <a:r>
              <a:rPr lang="en-US"/>
              <a:t> 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1524000" y="5800725"/>
            <a:ext cx="1503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CCCC00"/>
                </a:solidFill>
              </a:rPr>
              <a:t>pháp luật</a:t>
            </a:r>
            <a:r>
              <a:rPr lang="en-US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000"/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92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92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22" grpId="0"/>
      <p:bldP spid="92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        Thứ tư ngày 11 tháng 3 năm 2009</a:t>
            </a:r>
          </a:p>
          <a:p>
            <a:pPr algn="ctr" eaLnBrk="1" hangingPunct="1">
              <a:buFontTx/>
              <a:buNone/>
            </a:pPr>
            <a:r>
              <a:rPr lang="en-US" u="sng" smtClean="0"/>
              <a:t>Đạo đức</a:t>
            </a:r>
            <a:r>
              <a:rPr lang="en-US" smtClean="0"/>
              <a:t> </a:t>
            </a:r>
          </a:p>
          <a:p>
            <a:pPr eaLnBrk="1" hangingPunct="1">
              <a:buFontTx/>
              <a:buNone/>
            </a:pPr>
            <a:r>
              <a:rPr lang="en-US" smtClean="0"/>
              <a:t>     </a:t>
            </a:r>
            <a:r>
              <a:rPr lang="en-US" sz="3600" smtClean="0">
                <a:solidFill>
                  <a:srgbClr val="FFFF00"/>
                </a:solidFill>
              </a:rPr>
              <a:t>Tôn trọng thư từ ,tài sản của người khác</a:t>
            </a:r>
          </a:p>
          <a:p>
            <a:pPr eaLnBrk="1" hangingPunct="1">
              <a:buFontTx/>
              <a:buNone/>
            </a:pPr>
            <a:r>
              <a:rPr lang="en-US" sz="3600" smtClean="0">
                <a:solidFill>
                  <a:srgbClr val="FFFF00"/>
                </a:solidFill>
              </a:rPr>
              <a:t>b.X</a:t>
            </a:r>
            <a:r>
              <a:rPr lang="en-US" smtClean="0">
                <a:solidFill>
                  <a:srgbClr val="FFFF00"/>
                </a:solidFill>
              </a:rPr>
              <a:t>ếp những cụm từ sau đây vào 2 cột nên làm hoặc không nên làm liên quan đến thư từ ,tài sản của người khác .</a:t>
            </a:r>
          </a:p>
          <a:p>
            <a:pPr eaLnBrk="1" hangingPunct="1">
              <a:buFontTx/>
              <a:buNone/>
            </a:pPr>
            <a:r>
              <a:rPr lang="en-US" smtClean="0"/>
              <a:t>-</a:t>
            </a:r>
            <a:r>
              <a:rPr lang="en-US" smtClean="0">
                <a:solidFill>
                  <a:srgbClr val="FF0066"/>
                </a:solidFill>
              </a:rPr>
              <a:t>Tự ý sử dụng khi chưa được phép</a:t>
            </a:r>
            <a:r>
              <a:rPr lang="en-US" smtClean="0"/>
              <a:t> .</a:t>
            </a:r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r>
              <a:rPr lang="en-US" sz="2400" smtClean="0"/>
              <a:t>-</a:t>
            </a:r>
            <a:r>
              <a:rPr lang="en-US" sz="2400" smtClean="0">
                <a:solidFill>
                  <a:srgbClr val="FFFF00"/>
                </a:solidFill>
              </a:rPr>
              <a:t>Giữ gìn ,bảo quản khi người khác cho mượn</a:t>
            </a:r>
            <a:r>
              <a:rPr lang="en-US" sz="2400" smtClean="0"/>
              <a:t> .</a:t>
            </a:r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r>
              <a:rPr lang="en-US" smtClean="0"/>
              <a:t>-</a:t>
            </a:r>
            <a:r>
              <a:rPr lang="en-US" smtClean="0">
                <a:solidFill>
                  <a:srgbClr val="CC0000"/>
                </a:solidFill>
              </a:rPr>
              <a:t>Hỏi mượn khi cần</a:t>
            </a:r>
            <a:r>
              <a:rPr lang="en-US" smtClean="0"/>
              <a:t> 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7086600" y="3733800"/>
            <a:ext cx="20574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</a:rPr>
              <a:t>Không nên</a:t>
            </a:r>
            <a:r>
              <a:rPr lang="en-US" sz="2800"/>
              <a:t> </a:t>
            </a: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7086600" y="4724400"/>
            <a:ext cx="20574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FFFF00"/>
                </a:solidFill>
              </a:rPr>
              <a:t>Nên </a:t>
            </a:r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7086600" y="6172200"/>
            <a:ext cx="20574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</a:rPr>
              <a:t>Nên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9" grpId="0" animBg="1"/>
      <p:bldP spid="10251" grpId="0" animBg="1"/>
      <p:bldP spid="1025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smtClean="0"/>
              <a:t>         </a:t>
            </a:r>
            <a:r>
              <a:rPr lang="en-US" sz="2800" b="1" smtClean="0"/>
              <a:t>Thứ tư ngày 11 tháng 3 năm 2009</a:t>
            </a:r>
          </a:p>
          <a:p>
            <a:pPr algn="ctr" eaLnBrk="1" hangingPunct="1">
              <a:buFontTx/>
              <a:buNone/>
            </a:pPr>
            <a:r>
              <a:rPr lang="en-US" sz="2800" u="sng" smtClean="0"/>
              <a:t>Đạo đức</a:t>
            </a:r>
            <a:r>
              <a:rPr lang="en-US" sz="2800" smtClean="0"/>
              <a:t> </a:t>
            </a:r>
          </a:p>
          <a:p>
            <a:pPr eaLnBrk="1" hangingPunct="1">
              <a:buFontTx/>
              <a:buNone/>
            </a:pPr>
            <a:r>
              <a:rPr lang="en-US" sz="2800" smtClean="0"/>
              <a:t>     </a:t>
            </a:r>
            <a:r>
              <a:rPr lang="en-US" smtClean="0">
                <a:solidFill>
                  <a:srgbClr val="FFFF00"/>
                </a:solidFill>
              </a:rPr>
              <a:t>Tôn trọng thư từ ,tài sản của người khác</a:t>
            </a:r>
          </a:p>
          <a:p>
            <a:pPr eaLnBrk="1" hangingPunct="1">
              <a:buFontTx/>
              <a:buNone/>
            </a:pPr>
            <a:r>
              <a:rPr lang="en-US" smtClean="0">
                <a:solidFill>
                  <a:srgbClr val="FFFF00"/>
                </a:solidFill>
              </a:rPr>
              <a:t>b.X</a:t>
            </a:r>
            <a:r>
              <a:rPr lang="en-US" sz="2800" smtClean="0">
                <a:solidFill>
                  <a:srgbClr val="FFFF00"/>
                </a:solidFill>
              </a:rPr>
              <a:t>ếp những cụm từ sau đây vào 2 cột nên làm hoặc không nên làm liên quan đến thư từ ,tài sản của người khác .</a:t>
            </a:r>
          </a:p>
          <a:p>
            <a:pPr eaLnBrk="1" hangingPunct="1">
              <a:buFontTx/>
              <a:buNone/>
            </a:pPr>
            <a:r>
              <a:rPr lang="en-US" sz="2800" smtClean="0">
                <a:solidFill>
                  <a:srgbClr val="FFFF00"/>
                </a:solidFill>
              </a:rPr>
              <a:t>-</a:t>
            </a:r>
            <a:r>
              <a:rPr lang="en-US" sz="2800" b="1" smtClean="0">
                <a:solidFill>
                  <a:srgbClr val="FFFF00"/>
                </a:solidFill>
              </a:rPr>
              <a:t>Xem trộm nhật kí .</a:t>
            </a:r>
          </a:p>
          <a:p>
            <a:pPr eaLnBrk="1" hangingPunct="1">
              <a:buFontTx/>
              <a:buNone/>
            </a:pPr>
            <a:endParaRPr lang="en-US" sz="2800" b="1" smtClean="0">
              <a:solidFill>
                <a:srgbClr val="FFFF00"/>
              </a:solidFill>
            </a:endParaRPr>
          </a:p>
          <a:p>
            <a:pPr eaLnBrk="1" hangingPunct="1">
              <a:buFontTx/>
              <a:buNone/>
            </a:pPr>
            <a:r>
              <a:rPr lang="en-US" sz="2800" b="1" smtClean="0">
                <a:solidFill>
                  <a:srgbClr val="FFFF00"/>
                </a:solidFill>
              </a:rPr>
              <a:t>-Nhận thư giùm khi hàng xóm vắng nhà</a:t>
            </a:r>
            <a:r>
              <a:rPr lang="en-US" sz="2800" b="1" smtClean="0">
                <a:solidFill>
                  <a:srgbClr val="FF0000"/>
                </a:solidFill>
              </a:rPr>
              <a:t> </a:t>
            </a:r>
            <a:r>
              <a:rPr lang="en-US" sz="2800" b="1" smtClean="0">
                <a:solidFill>
                  <a:srgbClr val="FFFF00"/>
                </a:solidFill>
              </a:rPr>
              <a:t>.</a:t>
            </a:r>
          </a:p>
          <a:p>
            <a:pPr eaLnBrk="1" hangingPunct="1">
              <a:buFontTx/>
              <a:buNone/>
            </a:pPr>
            <a:endParaRPr lang="en-US" sz="2800" b="1" smtClean="0">
              <a:solidFill>
                <a:srgbClr val="FFFF00"/>
              </a:solidFill>
            </a:endParaRPr>
          </a:p>
          <a:p>
            <a:pPr eaLnBrk="1" hangingPunct="1">
              <a:buFontTx/>
              <a:buNone/>
            </a:pPr>
            <a:r>
              <a:rPr lang="en-US" sz="2800" b="1" smtClean="0"/>
              <a:t>-Sử dụng trước ,hỏi mượn sau .</a:t>
            </a:r>
          </a:p>
          <a:p>
            <a:pPr eaLnBrk="1" hangingPunct="1">
              <a:buFontTx/>
              <a:buNone/>
            </a:pPr>
            <a:endParaRPr lang="en-US" sz="2800" b="1" smtClean="0">
              <a:solidFill>
                <a:srgbClr val="FFFF00"/>
              </a:solidFill>
            </a:endParaRPr>
          </a:p>
          <a:p>
            <a:pPr eaLnBrk="1" hangingPunct="1">
              <a:buFontTx/>
              <a:buNone/>
            </a:pPr>
            <a:r>
              <a:rPr lang="en-US" sz="2800" b="1" smtClean="0">
                <a:solidFill>
                  <a:srgbClr val="FFFF00"/>
                </a:solidFill>
              </a:rPr>
              <a:t>-Tự ý bóc thư nếu quan tâm</a:t>
            </a:r>
            <a:r>
              <a:rPr lang="en-US" sz="2800" smtClean="0">
                <a:solidFill>
                  <a:srgbClr val="FFFF00"/>
                </a:solidFill>
              </a:rPr>
              <a:t> .</a:t>
            </a:r>
          </a:p>
          <a:p>
            <a:pPr eaLnBrk="1" hangingPunct="1">
              <a:buFontTx/>
              <a:buNone/>
            </a:pPr>
            <a:endParaRPr lang="en-US" sz="2800" smtClean="0">
              <a:solidFill>
                <a:srgbClr val="FFFF00"/>
              </a:solidFill>
            </a:endParaRPr>
          </a:p>
          <a:p>
            <a:pPr eaLnBrk="1" hangingPunct="1">
              <a:buFontTx/>
              <a:buNone/>
            </a:pPr>
            <a:endParaRPr lang="en-US" sz="2800" smtClean="0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7086600" y="4038600"/>
            <a:ext cx="20574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FFFF00"/>
                </a:solidFill>
              </a:rPr>
              <a:t>Nên 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7086600" y="5105400"/>
            <a:ext cx="20574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FF00"/>
                </a:solidFill>
              </a:rPr>
              <a:t>Không nên</a:t>
            </a:r>
            <a:r>
              <a:rPr lang="en-US"/>
              <a:t> </a:t>
            </a: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7086600" y="6172200"/>
            <a:ext cx="20574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00"/>
                </a:solidFill>
              </a:rPr>
              <a:t>Không nên</a:t>
            </a:r>
            <a:r>
              <a:rPr lang="en-US"/>
              <a:t> </a:t>
            </a: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7086600" y="2895600"/>
            <a:ext cx="20574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00"/>
                </a:solidFill>
              </a:rPr>
              <a:t>Không nên</a:t>
            </a:r>
            <a:r>
              <a:rPr lang="en-US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animBg="1"/>
      <p:bldP spid="15365" grpId="0" animBg="1"/>
      <p:bldP spid="15366" grpId="0" animBg="1"/>
      <p:bldP spid="1536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     Thứ tư ngày 11 tháng 3 năm 2009</a:t>
            </a:r>
          </a:p>
          <a:p>
            <a:pPr algn="ctr" eaLnBrk="1" hangingPunct="1">
              <a:buFontTx/>
              <a:buNone/>
            </a:pPr>
            <a:r>
              <a:rPr lang="en-US" u="sng" smtClean="0"/>
              <a:t>Đạo đức</a:t>
            </a:r>
            <a:r>
              <a:rPr lang="en-US" smtClean="0"/>
              <a:t> </a:t>
            </a:r>
          </a:p>
          <a:p>
            <a:pPr eaLnBrk="1" hangingPunct="1">
              <a:buFontTx/>
              <a:buNone/>
            </a:pPr>
            <a:r>
              <a:rPr lang="en-US" smtClean="0"/>
              <a:t>  </a:t>
            </a:r>
            <a:r>
              <a:rPr lang="en-US" sz="3600" smtClean="0">
                <a:solidFill>
                  <a:srgbClr val="FFFF00"/>
                </a:solidFill>
              </a:rPr>
              <a:t>Tôn trọng thư từ ,tài sản của người khác</a:t>
            </a:r>
          </a:p>
          <a:p>
            <a:pPr eaLnBrk="1" hangingPunct="1">
              <a:buFontTx/>
              <a:buNone/>
            </a:pPr>
            <a:r>
              <a:rPr lang="en-US" b="1" u="sng" smtClean="0"/>
              <a:t>Kết kuận :</a:t>
            </a:r>
          </a:p>
          <a:p>
            <a:pPr eaLnBrk="1" hangingPunct="1">
              <a:buFontTx/>
              <a:buNone/>
            </a:pPr>
            <a:r>
              <a:rPr lang="en-US" sz="2800" smtClean="0">
                <a:solidFill>
                  <a:srgbClr val="FFFF00"/>
                </a:solidFill>
              </a:rPr>
              <a:t>Thư từ tài sản của người khác là của riêng mỗi người nên cần được tôn trọng . Xâm phạm chúng là việc làm sai trái ,vi phạm pháp luật .</a:t>
            </a:r>
          </a:p>
          <a:p>
            <a:pPr eaLnBrk="1" hangingPunct="1">
              <a:buFontTx/>
              <a:buNone/>
            </a:pPr>
            <a:r>
              <a:rPr lang="en-US" sz="2800" smtClean="0">
                <a:solidFill>
                  <a:srgbClr val="FFFF00"/>
                </a:solidFill>
              </a:rPr>
              <a:t> Mọi người cần tôn trọng bí mật của trẻ em vì đó là quyền trẻ em được hưởng .</a:t>
            </a:r>
          </a:p>
          <a:p>
            <a:pPr eaLnBrk="1" hangingPunct="1">
              <a:buFontTx/>
              <a:buNone/>
            </a:pPr>
            <a:r>
              <a:rPr lang="en-US" sz="2800" smtClean="0">
                <a:solidFill>
                  <a:srgbClr val="FFFF00"/>
                </a:solidFill>
              </a:rPr>
              <a:t>-Tôn trọng tài sản của người khác là hỏi mượn khi cần ,chỉ sử dụng khi được phép giữ gìn bảo quản khi sử dụng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Thứ tư ngày 11 tháng 3 năm 2009</a:t>
            </a:r>
          </a:p>
          <a:p>
            <a:pPr algn="ctr" eaLnBrk="1" hangingPunct="1">
              <a:buFontTx/>
              <a:buNone/>
            </a:pPr>
            <a:r>
              <a:rPr lang="en-US" u="sng" smtClean="0"/>
              <a:t>Đạo đức</a:t>
            </a:r>
            <a:r>
              <a:rPr lang="en-US" smtClean="0"/>
              <a:t> </a:t>
            </a:r>
          </a:p>
          <a:p>
            <a:pPr eaLnBrk="1" hangingPunct="1">
              <a:buFontTx/>
              <a:buNone/>
            </a:pPr>
            <a:r>
              <a:rPr lang="en-US" smtClean="0"/>
              <a:t>  </a:t>
            </a:r>
            <a:r>
              <a:rPr lang="en-US" sz="3600" smtClean="0">
                <a:solidFill>
                  <a:srgbClr val="FFFF00"/>
                </a:solidFill>
              </a:rPr>
              <a:t>Tôn trọng thư từ ,tài sản của người khác</a:t>
            </a:r>
          </a:p>
          <a:p>
            <a:pPr eaLnBrk="1" hangingPunct="1">
              <a:buFontTx/>
              <a:buNone/>
            </a:pPr>
            <a:r>
              <a:rPr lang="en-US" smtClean="0"/>
              <a:t>*Liên hệ thực tế  :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  <p:sp>
        <p:nvSpPr>
          <p:cNvPr id="11267" name="AutoShape 4"/>
          <p:cNvSpPr>
            <a:spLocks noChangeArrowheads="1"/>
          </p:cNvSpPr>
          <p:nvPr/>
        </p:nvSpPr>
        <p:spPr bwMode="auto">
          <a:xfrm>
            <a:off x="381000" y="2895600"/>
            <a:ext cx="8458200" cy="1295400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FF00"/>
                </a:solidFill>
              </a:rPr>
              <a:t>Em đã biết tôn trọng thư từ tài sản cuả người khác  chưa</a:t>
            </a:r>
            <a:r>
              <a:rPr lang="en-US" sz="2400"/>
              <a:t> ?</a:t>
            </a:r>
            <a:endParaRPr lang="en-US" sz="2400">
              <a:solidFill>
                <a:srgbClr val="FFFF00"/>
              </a:solidFill>
            </a:endParaRPr>
          </a:p>
          <a:p>
            <a:pPr algn="ctr"/>
            <a:r>
              <a:rPr lang="en-US" sz="2400">
                <a:solidFill>
                  <a:srgbClr val="FFFF00"/>
                </a:solidFill>
              </a:rPr>
              <a:t>Việc đó xảy ra như thế nào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195</TotalTime>
  <Words>599</Words>
  <Application>Microsoft Office PowerPoint</Application>
  <PresentationFormat>On-screen Show (4:3)</PresentationFormat>
  <Paragraphs>70</Paragraphs>
  <Slides>10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Mountain Top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21</cp:revision>
  <dcterms:created xsi:type="dcterms:W3CDTF">2009-03-08T06:24:27Z</dcterms:created>
  <dcterms:modified xsi:type="dcterms:W3CDTF">2016-06-29T09:53:15Z</dcterms:modified>
</cp:coreProperties>
</file>