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304" r:id="rId4"/>
    <p:sldId id="258" r:id="rId5"/>
    <p:sldId id="259" r:id="rId6"/>
    <p:sldId id="262" r:id="rId7"/>
    <p:sldId id="260" r:id="rId8"/>
    <p:sldId id="257" r:id="rId9"/>
    <p:sldId id="261" r:id="rId10"/>
    <p:sldId id="266" r:id="rId11"/>
    <p:sldId id="263" r:id="rId12"/>
    <p:sldId id="267" r:id="rId13"/>
    <p:sldId id="268" r:id="rId14"/>
    <p:sldId id="269" r:id="rId15"/>
    <p:sldId id="270" r:id="rId16"/>
    <p:sldId id="271" r:id="rId17"/>
    <p:sldId id="305" r:id="rId18"/>
    <p:sldId id="272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303" r:id="rId30"/>
    <p:sldId id="306" r:id="rId31"/>
    <p:sldId id="302" r:id="rId32"/>
    <p:sldId id="297" r:id="rId33"/>
    <p:sldId id="298" r:id="rId34"/>
    <p:sldId id="299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allowPng="1" imgSz="1024x768" encoding="windows-1252"/>
  <p:clrMru>
    <a:srgbClr val="0000FF"/>
    <a:srgbClr val="003399"/>
    <a:srgbClr val="FFFFCC"/>
    <a:srgbClr val="66FF33"/>
    <a:srgbClr val="FF3300"/>
    <a:srgbClr val="99CCFF"/>
    <a:srgbClr val="C9E5EF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94" autoAdjust="0"/>
    <p:restoredTop sz="94660"/>
  </p:normalViewPr>
  <p:slideViewPr>
    <p:cSldViewPr>
      <p:cViewPr varScale="1">
        <p:scale>
          <a:sx n="38" d="100"/>
          <a:sy n="38" d="100"/>
        </p:scale>
        <p:origin x="-140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96271-29BB-402F-BD26-E68C40ADF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3BD82-0C3D-4BE5-B39D-40690EC70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E9EDD-3763-4234-9AA6-97ABC0DCD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EB62F-17C2-457D-B451-1446977F7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BD2D7-AEF9-489F-AEC1-5370C9755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C2CFE-05B2-47DF-B79F-6E43368BF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78FF5-0AB7-4006-85B3-47C3CBDEB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749AE-014D-4D87-8550-4DF8C9FC1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79DA1-4EAE-4429-BEA0-F35B4B623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1E7B9-0A3C-492D-A5E2-BB80F1A81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35D03-D444-4F91-B861-431EEA56F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F4776"/>
            </a:gs>
            <a:gs pos="50000">
              <a:srgbClr val="6699FF"/>
            </a:gs>
            <a:gs pos="100000">
              <a:srgbClr val="2F47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34F7AA8-3B5A-424F-A3CE-F59314F4D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0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14.jpeg"/><Relationship Id="rId4" Type="http://schemas.openxmlformats.org/officeDocument/2006/relationships/image" Target="../media/image21.jpeg"/><Relationship Id="rId9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8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12" Type="http://schemas.openxmlformats.org/officeDocument/2006/relationships/image" Target="../media/image47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http://tbn3.google.com/images?q=tbn:P6xTRwSaOLJRwM:http://www.sggp.org.vn/dataimages/original/images235614_v14b.jpg" TargetMode="External"/><Relationship Id="rId5" Type="http://schemas.openxmlformats.org/officeDocument/2006/relationships/image" Target="../media/image42.jpeg"/><Relationship Id="rId10" Type="http://schemas.openxmlformats.org/officeDocument/2006/relationships/image" Target="../media/image46.jpeg"/><Relationship Id="rId4" Type="http://schemas.openxmlformats.org/officeDocument/2006/relationships/image" Target="http://tbn2.google.com/images?q=tbn:NP-qH3lwvDNaoM:http://e-city.vn/admin.e-city/newsdataview.php?f=/images/ecms/QP8.jpg" TargetMode="External"/><Relationship Id="rId9" Type="http://schemas.openxmlformats.org/officeDocument/2006/relationships/hyperlink" Target="http://images.google.com.vn/imgres?imgurl=http://www.sggp.org.vn/dataimages/original/images235614_v14b.jpg&amp;imgrefurl=http://www.khoahocphothong.net/forum/showthread.php%3Fnojs%3D1%26t%3D111654&amp;usg=__0AKEgRZlpyo6IYMgQBrPaJGU8aE=&amp;h=190&amp;w=250&amp;sz=18&amp;hl=vi&amp;start=597&amp;tbnid=P6xTRwSaOLJRwM:&amp;tbnh=84&amp;tbnw=111&amp;prev=/images%3Fq%3Dn%25C6%25B0%25E1%25BB%259Bc%2Bsinh%2Bho%25E1%25BA%25A1t%26start%3D580%26gbv%3D2%26ndsp%3D20%26hl%3Dvi%26sa%3DN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1295400"/>
            <a:ext cx="91440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endParaRPr lang="en-US" sz="1600" b="1">
              <a:solidFill>
                <a:srgbClr val="4343FF"/>
              </a:solidFill>
            </a:endParaRPr>
          </a:p>
          <a:p>
            <a:pPr algn="ctr">
              <a:defRPr/>
            </a:pPr>
            <a:endParaRPr lang="en-US" sz="800" b="1">
              <a:solidFill>
                <a:srgbClr val="FF00FF"/>
              </a:solidFill>
            </a:endParaRPr>
          </a:p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</a:rPr>
              <a:t>MÔN ĐẠO ĐỨC 3</a:t>
            </a:r>
          </a:p>
        </p:txBody>
      </p:sp>
      <p:pic>
        <p:nvPicPr>
          <p:cNvPr id="2051" name="Picture 10" descr="!dk8_1l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86400"/>
            <a:ext cx="1066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5" descr="!dk8_1la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7200" y="5486400"/>
            <a:ext cx="1066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11268" name="Group 15"/>
          <p:cNvGrpSpPr>
            <a:grpSpLocks/>
          </p:cNvGrpSpPr>
          <p:nvPr/>
        </p:nvGrpSpPr>
        <p:grpSpPr bwMode="auto">
          <a:xfrm>
            <a:off x="990600" y="990600"/>
            <a:ext cx="7086600" cy="5562600"/>
            <a:chOff x="624" y="624"/>
            <a:chExt cx="4464" cy="3504"/>
          </a:xfrm>
        </p:grpSpPr>
        <p:pic>
          <p:nvPicPr>
            <p:cNvPr id="11269" name="Picture 5" descr="Picture 0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4" y="624"/>
              <a:ext cx="4464" cy="35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1270" name="Oval 14"/>
            <p:cNvSpPr>
              <a:spLocks noChangeArrowheads="1"/>
            </p:cNvSpPr>
            <p:nvPr/>
          </p:nvSpPr>
          <p:spPr bwMode="auto">
            <a:xfrm>
              <a:off x="4696" y="3728"/>
              <a:ext cx="384" cy="38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3300"/>
                  </a:solidFill>
                </a:rPr>
                <a:t>7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12292" name="Group 7"/>
          <p:cNvGrpSpPr>
            <a:grpSpLocks/>
          </p:cNvGrpSpPr>
          <p:nvPr/>
        </p:nvGrpSpPr>
        <p:grpSpPr bwMode="auto">
          <a:xfrm>
            <a:off x="228600" y="990600"/>
            <a:ext cx="8686800" cy="5638800"/>
            <a:chOff x="144" y="624"/>
            <a:chExt cx="5472" cy="3552"/>
          </a:xfrm>
        </p:grpSpPr>
        <p:pic>
          <p:nvPicPr>
            <p:cNvPr id="12293" name="Picture 5" descr="Picture 01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624"/>
              <a:ext cx="5472" cy="3552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2294" name="Oval 6"/>
            <p:cNvSpPr>
              <a:spLocks noChangeArrowheads="1"/>
            </p:cNvSpPr>
            <p:nvPr/>
          </p:nvSpPr>
          <p:spPr bwMode="auto">
            <a:xfrm>
              <a:off x="5168" y="3784"/>
              <a:ext cx="432" cy="38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000" b="1">
                  <a:solidFill>
                    <a:srgbClr val="FF3300"/>
                  </a:solidFill>
                </a:rPr>
                <a:t>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0" y="3190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0" y="6667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13316" name="Group 26"/>
          <p:cNvGrpSpPr>
            <a:grpSpLocks/>
          </p:cNvGrpSpPr>
          <p:nvPr/>
        </p:nvGrpSpPr>
        <p:grpSpPr bwMode="auto">
          <a:xfrm>
            <a:off x="228600" y="1219200"/>
            <a:ext cx="2209800" cy="1752600"/>
            <a:chOff x="144" y="768"/>
            <a:chExt cx="1392" cy="1104"/>
          </a:xfrm>
        </p:grpSpPr>
        <p:pic>
          <p:nvPicPr>
            <p:cNvPr id="13339" name="Picture 9" descr="Picture 0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768"/>
              <a:ext cx="1392" cy="11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3340" name="Oval 10"/>
            <p:cNvSpPr>
              <a:spLocks noChangeArrowheads="1"/>
            </p:cNvSpPr>
            <p:nvPr/>
          </p:nvSpPr>
          <p:spPr bwMode="auto">
            <a:xfrm>
              <a:off x="1232" y="1568"/>
              <a:ext cx="288" cy="28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1</a:t>
              </a:r>
            </a:p>
          </p:txBody>
        </p:sp>
      </p:grpSp>
      <p:grpSp>
        <p:nvGrpSpPr>
          <p:cNvPr id="13317" name="Group 33"/>
          <p:cNvGrpSpPr>
            <a:grpSpLocks/>
          </p:cNvGrpSpPr>
          <p:nvPr/>
        </p:nvGrpSpPr>
        <p:grpSpPr bwMode="auto">
          <a:xfrm>
            <a:off x="3670300" y="5029200"/>
            <a:ext cx="2706688" cy="1676400"/>
            <a:chOff x="2312" y="3168"/>
            <a:chExt cx="1705" cy="1056"/>
          </a:xfrm>
        </p:grpSpPr>
        <p:pic>
          <p:nvPicPr>
            <p:cNvPr id="13337" name="Picture 17" descr="Picture 0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12" y="3168"/>
              <a:ext cx="1705" cy="1056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3338" name="Oval 19"/>
            <p:cNvSpPr>
              <a:spLocks noChangeArrowheads="1"/>
            </p:cNvSpPr>
            <p:nvPr/>
          </p:nvSpPr>
          <p:spPr bwMode="auto">
            <a:xfrm>
              <a:off x="3712" y="3928"/>
              <a:ext cx="288" cy="28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8</a:t>
              </a:r>
            </a:p>
          </p:txBody>
        </p:sp>
      </p:grpSp>
      <p:grpSp>
        <p:nvGrpSpPr>
          <p:cNvPr id="13318" name="Group 32"/>
          <p:cNvGrpSpPr>
            <a:grpSpLocks/>
          </p:cNvGrpSpPr>
          <p:nvPr/>
        </p:nvGrpSpPr>
        <p:grpSpPr bwMode="auto">
          <a:xfrm>
            <a:off x="787400" y="5029200"/>
            <a:ext cx="2667000" cy="1682750"/>
            <a:chOff x="496" y="3168"/>
            <a:chExt cx="1680" cy="1060"/>
          </a:xfrm>
        </p:grpSpPr>
        <p:pic>
          <p:nvPicPr>
            <p:cNvPr id="13335" name="Picture 16" descr="Picture 0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6" y="3168"/>
              <a:ext cx="1680" cy="106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3336" name="Oval 20"/>
            <p:cNvSpPr>
              <a:spLocks noChangeArrowheads="1"/>
            </p:cNvSpPr>
            <p:nvPr/>
          </p:nvSpPr>
          <p:spPr bwMode="auto">
            <a:xfrm>
              <a:off x="1880" y="3928"/>
              <a:ext cx="288" cy="28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7</a:t>
              </a:r>
            </a:p>
          </p:txBody>
        </p:sp>
      </p:grpSp>
      <p:grpSp>
        <p:nvGrpSpPr>
          <p:cNvPr id="13319" name="Group 29"/>
          <p:cNvGrpSpPr>
            <a:grpSpLocks/>
          </p:cNvGrpSpPr>
          <p:nvPr/>
        </p:nvGrpSpPr>
        <p:grpSpPr bwMode="auto">
          <a:xfrm>
            <a:off x="228600" y="3124200"/>
            <a:ext cx="2209800" cy="1752600"/>
            <a:chOff x="144" y="1968"/>
            <a:chExt cx="1392" cy="1104"/>
          </a:xfrm>
        </p:grpSpPr>
        <p:pic>
          <p:nvPicPr>
            <p:cNvPr id="13333" name="Picture 13" descr="Picture 0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" y="1968"/>
              <a:ext cx="1392" cy="11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3334" name="Oval 21"/>
            <p:cNvSpPr>
              <a:spLocks noChangeArrowheads="1"/>
            </p:cNvSpPr>
            <p:nvPr/>
          </p:nvSpPr>
          <p:spPr bwMode="auto">
            <a:xfrm>
              <a:off x="1224" y="2776"/>
              <a:ext cx="288" cy="28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4</a:t>
              </a:r>
            </a:p>
          </p:txBody>
        </p:sp>
      </p:grpSp>
      <p:grpSp>
        <p:nvGrpSpPr>
          <p:cNvPr id="13320" name="Group 30"/>
          <p:cNvGrpSpPr>
            <a:grpSpLocks/>
          </p:cNvGrpSpPr>
          <p:nvPr/>
        </p:nvGrpSpPr>
        <p:grpSpPr bwMode="auto">
          <a:xfrm>
            <a:off x="2590800" y="3124200"/>
            <a:ext cx="2209800" cy="1752600"/>
            <a:chOff x="1632" y="1968"/>
            <a:chExt cx="1392" cy="1104"/>
          </a:xfrm>
        </p:grpSpPr>
        <p:pic>
          <p:nvPicPr>
            <p:cNvPr id="13331" name="Picture 14" descr="Picture 0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32" y="1968"/>
              <a:ext cx="1392" cy="11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3332" name="Oval 22"/>
            <p:cNvSpPr>
              <a:spLocks noChangeArrowheads="1"/>
            </p:cNvSpPr>
            <p:nvPr/>
          </p:nvSpPr>
          <p:spPr bwMode="auto">
            <a:xfrm>
              <a:off x="2712" y="2776"/>
              <a:ext cx="288" cy="28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5</a:t>
              </a:r>
            </a:p>
          </p:txBody>
        </p:sp>
      </p:grpSp>
      <p:grpSp>
        <p:nvGrpSpPr>
          <p:cNvPr id="13321" name="Group 31"/>
          <p:cNvGrpSpPr>
            <a:grpSpLocks/>
          </p:cNvGrpSpPr>
          <p:nvPr/>
        </p:nvGrpSpPr>
        <p:grpSpPr bwMode="auto">
          <a:xfrm>
            <a:off x="4953000" y="3124200"/>
            <a:ext cx="2286000" cy="1752600"/>
            <a:chOff x="3120" y="1968"/>
            <a:chExt cx="1440" cy="1104"/>
          </a:xfrm>
        </p:grpSpPr>
        <p:pic>
          <p:nvPicPr>
            <p:cNvPr id="13329" name="Picture 15" descr="Picture 00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20" y="1968"/>
              <a:ext cx="1440" cy="11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3330" name="Oval 23"/>
            <p:cNvSpPr>
              <a:spLocks noChangeArrowheads="1"/>
            </p:cNvSpPr>
            <p:nvPr/>
          </p:nvSpPr>
          <p:spPr bwMode="auto">
            <a:xfrm>
              <a:off x="4256" y="2768"/>
              <a:ext cx="288" cy="28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6</a:t>
              </a:r>
            </a:p>
          </p:txBody>
        </p:sp>
      </p:grpSp>
      <p:grpSp>
        <p:nvGrpSpPr>
          <p:cNvPr id="13322" name="Group 27"/>
          <p:cNvGrpSpPr>
            <a:grpSpLocks/>
          </p:cNvGrpSpPr>
          <p:nvPr/>
        </p:nvGrpSpPr>
        <p:grpSpPr bwMode="auto">
          <a:xfrm>
            <a:off x="2590800" y="1219200"/>
            <a:ext cx="2209800" cy="1752600"/>
            <a:chOff x="1632" y="768"/>
            <a:chExt cx="1392" cy="1104"/>
          </a:xfrm>
        </p:grpSpPr>
        <p:pic>
          <p:nvPicPr>
            <p:cNvPr id="13327" name="Picture 11" descr="Picture 00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32" y="768"/>
              <a:ext cx="1392" cy="11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3328" name="Oval 24"/>
            <p:cNvSpPr>
              <a:spLocks noChangeArrowheads="1"/>
            </p:cNvSpPr>
            <p:nvPr/>
          </p:nvSpPr>
          <p:spPr bwMode="auto">
            <a:xfrm>
              <a:off x="2720" y="1568"/>
              <a:ext cx="288" cy="28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2</a:t>
              </a:r>
            </a:p>
          </p:txBody>
        </p:sp>
      </p:grpSp>
      <p:grpSp>
        <p:nvGrpSpPr>
          <p:cNvPr id="13323" name="Group 28"/>
          <p:cNvGrpSpPr>
            <a:grpSpLocks/>
          </p:cNvGrpSpPr>
          <p:nvPr/>
        </p:nvGrpSpPr>
        <p:grpSpPr bwMode="auto">
          <a:xfrm>
            <a:off x="4953000" y="1219200"/>
            <a:ext cx="2266950" cy="1752600"/>
            <a:chOff x="3120" y="768"/>
            <a:chExt cx="1428" cy="1104"/>
          </a:xfrm>
        </p:grpSpPr>
        <p:pic>
          <p:nvPicPr>
            <p:cNvPr id="13325" name="Picture 12" descr="Picture 00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120" y="768"/>
              <a:ext cx="1428" cy="11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3326" name="Oval 25"/>
            <p:cNvSpPr>
              <a:spLocks noChangeArrowheads="1"/>
            </p:cNvSpPr>
            <p:nvPr/>
          </p:nvSpPr>
          <p:spPr bwMode="auto">
            <a:xfrm>
              <a:off x="4256" y="1568"/>
              <a:ext cx="288" cy="28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3</a:t>
              </a:r>
            </a:p>
          </p:txBody>
        </p:sp>
      </p:grpSp>
      <p:sp>
        <p:nvSpPr>
          <p:cNvPr id="13347" name="AutoShape 35"/>
          <p:cNvSpPr>
            <a:spLocks noChangeArrowheads="1"/>
          </p:cNvSpPr>
          <p:nvPr/>
        </p:nvSpPr>
        <p:spPr bwMode="auto">
          <a:xfrm rot="10800000">
            <a:off x="7334250" y="1066800"/>
            <a:ext cx="1752600" cy="5791200"/>
          </a:xfrm>
          <a:prstGeom prst="cloudCallout">
            <a:avLst>
              <a:gd name="adj1" fmla="val -45926"/>
              <a:gd name="adj2" fmla="val 65157"/>
            </a:avLst>
          </a:prstGeom>
          <a:solidFill>
            <a:srgbClr val="FFFFCC"/>
          </a:solidFill>
          <a:ln w="28575">
            <a:solidFill>
              <a:srgbClr val="FF3300"/>
            </a:solidFill>
            <a:round/>
            <a:headEnd/>
            <a:tailEnd/>
          </a:ln>
        </p:spPr>
        <p:txBody>
          <a:bodyPr rot="10800000"/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Em hãy cho biết: N</a:t>
            </a:r>
            <a:r>
              <a:rPr lang="vi-VN" sz="2400" b="1">
                <a:solidFill>
                  <a:srgbClr val="0000FF"/>
                </a:solidFill>
              </a:rPr>
              <a:t>ư</a:t>
            </a:r>
            <a:r>
              <a:rPr lang="en-US" sz="2400" b="1">
                <a:solidFill>
                  <a:srgbClr val="0000FF"/>
                </a:solidFill>
              </a:rPr>
              <a:t>ớc </a:t>
            </a:r>
            <a:r>
              <a:rPr lang="vi-VN" sz="2400" b="1">
                <a:solidFill>
                  <a:srgbClr val="0000FF"/>
                </a:solidFill>
              </a:rPr>
              <a:t>đư</a:t>
            </a:r>
            <a:r>
              <a:rPr lang="en-US" sz="2400" b="1">
                <a:solidFill>
                  <a:srgbClr val="0000FF"/>
                </a:solidFill>
              </a:rPr>
              <a:t>ợc dùng vào những việc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3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3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14300" y="1281113"/>
            <a:ext cx="8943975" cy="3595687"/>
            <a:chOff x="72" y="807"/>
            <a:chExt cx="5634" cy="2265"/>
          </a:xfrm>
        </p:grpSpPr>
        <p:pic>
          <p:nvPicPr>
            <p:cNvPr id="14342" name="Picture 6" descr="Picture 0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" y="816"/>
              <a:ext cx="1872" cy="2256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4343" name="Oval 7"/>
            <p:cNvSpPr>
              <a:spLocks noChangeArrowheads="1"/>
            </p:cNvSpPr>
            <p:nvPr/>
          </p:nvSpPr>
          <p:spPr bwMode="auto">
            <a:xfrm>
              <a:off x="1632" y="2784"/>
              <a:ext cx="299" cy="273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1</a:t>
              </a:r>
            </a:p>
          </p:txBody>
        </p:sp>
        <p:pic>
          <p:nvPicPr>
            <p:cNvPr id="14344" name="Picture 9" descr="Picture 0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28" y="807"/>
              <a:ext cx="1776" cy="2256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4345" name="Oval 10"/>
            <p:cNvSpPr>
              <a:spLocks noChangeArrowheads="1"/>
            </p:cNvSpPr>
            <p:nvPr/>
          </p:nvSpPr>
          <p:spPr bwMode="auto">
            <a:xfrm>
              <a:off x="3504" y="2784"/>
              <a:ext cx="289" cy="255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2</a:t>
              </a:r>
            </a:p>
          </p:txBody>
        </p:sp>
        <p:pic>
          <p:nvPicPr>
            <p:cNvPr id="14346" name="Picture 12" descr="Picture 00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82" y="810"/>
              <a:ext cx="1824" cy="2256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4347" name="Oval 13"/>
            <p:cNvSpPr>
              <a:spLocks noChangeArrowheads="1"/>
            </p:cNvSpPr>
            <p:nvPr/>
          </p:nvSpPr>
          <p:spPr bwMode="auto">
            <a:xfrm>
              <a:off x="5424" y="2784"/>
              <a:ext cx="268" cy="267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3</a:t>
              </a:r>
            </a:p>
          </p:txBody>
        </p:sp>
      </p:grp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152400" y="5105400"/>
            <a:ext cx="8763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66"/>
                </a:solidFill>
              </a:rPr>
              <a:t>N</a:t>
            </a:r>
            <a:r>
              <a:rPr lang="vi-VN" sz="3600">
                <a:solidFill>
                  <a:srgbClr val="FFFF66"/>
                </a:solidFill>
              </a:rPr>
              <a:t>ư</a:t>
            </a:r>
            <a:r>
              <a:rPr lang="en-US" sz="3600">
                <a:solidFill>
                  <a:srgbClr val="FFFF66"/>
                </a:solidFill>
              </a:rPr>
              <a:t>ớc là nhu cầu cần thiết cho cuộc sống hàng ngày của con ng</a:t>
            </a:r>
            <a:r>
              <a:rPr lang="vi-VN" sz="3600">
                <a:solidFill>
                  <a:srgbClr val="FFFF66"/>
                </a:solidFill>
              </a:rPr>
              <a:t>ư</a:t>
            </a:r>
            <a:r>
              <a:rPr lang="en-US" sz="3600">
                <a:solidFill>
                  <a:srgbClr val="FFFF66"/>
                </a:solidFill>
              </a:rPr>
              <a:t>ời.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0" y="6524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04775" y="1204913"/>
            <a:ext cx="8963025" cy="3352800"/>
            <a:chOff x="51" y="768"/>
            <a:chExt cx="5646" cy="2112"/>
          </a:xfrm>
        </p:grpSpPr>
        <p:pic>
          <p:nvPicPr>
            <p:cNvPr id="15366" name="Picture 6" descr="Picture 0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1" y="768"/>
              <a:ext cx="1872" cy="2112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5367" name="Oval 7"/>
            <p:cNvSpPr>
              <a:spLocks noChangeArrowheads="1"/>
            </p:cNvSpPr>
            <p:nvPr/>
          </p:nvSpPr>
          <p:spPr bwMode="auto">
            <a:xfrm>
              <a:off x="1584" y="2544"/>
              <a:ext cx="307" cy="321"/>
            </a:xfrm>
            <a:prstGeom prst="ellipse">
              <a:avLst/>
            </a:prstGeom>
            <a:solidFill>
              <a:srgbClr val="FFFFCC"/>
            </a:solidFill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4</a:t>
              </a:r>
            </a:p>
          </p:txBody>
        </p:sp>
        <p:pic>
          <p:nvPicPr>
            <p:cNvPr id="15368" name="Picture 9" descr="Picture 0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7" y="768"/>
              <a:ext cx="1680" cy="2112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5369" name="Oval 10"/>
            <p:cNvSpPr>
              <a:spLocks noChangeArrowheads="1"/>
            </p:cNvSpPr>
            <p:nvPr/>
          </p:nvSpPr>
          <p:spPr bwMode="auto">
            <a:xfrm>
              <a:off x="3360" y="2544"/>
              <a:ext cx="298" cy="321"/>
            </a:xfrm>
            <a:prstGeom prst="ellipse">
              <a:avLst/>
            </a:prstGeom>
            <a:solidFill>
              <a:srgbClr val="FFFFCC"/>
            </a:solidFill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5</a:t>
              </a:r>
            </a:p>
          </p:txBody>
        </p:sp>
        <p:pic>
          <p:nvPicPr>
            <p:cNvPr id="15370" name="Picture 12" descr="Picture 00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77" y="768"/>
              <a:ext cx="1920" cy="2112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5371" name="Oval 13"/>
            <p:cNvSpPr>
              <a:spLocks noChangeArrowheads="1"/>
            </p:cNvSpPr>
            <p:nvPr/>
          </p:nvSpPr>
          <p:spPr bwMode="auto">
            <a:xfrm>
              <a:off x="5376" y="2544"/>
              <a:ext cx="300" cy="305"/>
            </a:xfrm>
            <a:prstGeom prst="ellipse">
              <a:avLst/>
            </a:prstGeom>
            <a:solidFill>
              <a:srgbClr val="FFFFCC"/>
            </a:solidFill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6</a:t>
              </a:r>
            </a:p>
          </p:txBody>
        </p:sp>
      </p:grp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0" y="4800600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FFFF66"/>
                </a:solidFill>
              </a:rPr>
              <a:t>N</a:t>
            </a:r>
            <a:r>
              <a:rPr lang="vi-VN" sz="3600">
                <a:solidFill>
                  <a:srgbClr val="FFFF66"/>
                </a:solidFill>
              </a:rPr>
              <a:t>ư</a:t>
            </a:r>
            <a:r>
              <a:rPr lang="en-US" sz="3600">
                <a:solidFill>
                  <a:srgbClr val="FFFF66"/>
                </a:solidFill>
              </a:rPr>
              <a:t>ớc </a:t>
            </a:r>
            <a:r>
              <a:rPr lang="vi-VN" sz="3600">
                <a:solidFill>
                  <a:srgbClr val="FFFF66"/>
                </a:solidFill>
              </a:rPr>
              <a:t>đư</a:t>
            </a:r>
            <a:r>
              <a:rPr lang="en-US" sz="3600">
                <a:solidFill>
                  <a:srgbClr val="FFFF66"/>
                </a:solidFill>
              </a:rPr>
              <a:t>ợc dùng </a:t>
            </a:r>
            <a:r>
              <a:rPr lang="vi-VN" sz="3600">
                <a:solidFill>
                  <a:srgbClr val="FFFF66"/>
                </a:solidFill>
              </a:rPr>
              <a:t>đ</a:t>
            </a:r>
            <a:r>
              <a:rPr lang="en-US" sz="3600">
                <a:solidFill>
                  <a:srgbClr val="FFFF66"/>
                </a:solidFill>
              </a:rPr>
              <a:t>ể ch</a:t>
            </a:r>
            <a:r>
              <a:rPr lang="vi-VN" sz="3600">
                <a:solidFill>
                  <a:srgbClr val="FFFF66"/>
                </a:solidFill>
              </a:rPr>
              <a:t>ă</a:t>
            </a:r>
            <a:r>
              <a:rPr lang="en-US" sz="3600">
                <a:solidFill>
                  <a:srgbClr val="FFFF66"/>
                </a:solidFill>
              </a:rPr>
              <a:t>m sóc cây trồng và sản xuất nông nghiệp.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28600" y="1447800"/>
            <a:ext cx="8686800" cy="3505200"/>
            <a:chOff x="144" y="912"/>
            <a:chExt cx="5472" cy="2208"/>
          </a:xfrm>
        </p:grpSpPr>
        <p:pic>
          <p:nvPicPr>
            <p:cNvPr id="16390" name="Picture 6" descr="Picture 01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80" y="912"/>
              <a:ext cx="2736" cy="2208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6391" name="Oval 7"/>
            <p:cNvSpPr>
              <a:spLocks noChangeArrowheads="1"/>
            </p:cNvSpPr>
            <p:nvPr/>
          </p:nvSpPr>
          <p:spPr bwMode="auto">
            <a:xfrm>
              <a:off x="5289" y="2775"/>
              <a:ext cx="309" cy="319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8</a:t>
              </a:r>
            </a:p>
          </p:txBody>
        </p:sp>
        <p:pic>
          <p:nvPicPr>
            <p:cNvPr id="16392" name="Picture 9" descr="Picture 0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" y="912"/>
              <a:ext cx="2544" cy="2208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6393" name="Oval 10"/>
            <p:cNvSpPr>
              <a:spLocks noChangeArrowheads="1"/>
            </p:cNvSpPr>
            <p:nvPr/>
          </p:nvSpPr>
          <p:spPr bwMode="auto">
            <a:xfrm>
              <a:off x="2334" y="2793"/>
              <a:ext cx="324" cy="311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7</a:t>
              </a:r>
            </a:p>
          </p:txBody>
        </p:sp>
      </p:grp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228600" y="5257800"/>
            <a:ext cx="8610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FFFF66"/>
                </a:solidFill>
              </a:rPr>
              <a:t>N</a:t>
            </a:r>
            <a:r>
              <a:rPr lang="vi-VN" sz="4000">
                <a:solidFill>
                  <a:srgbClr val="FFFF66"/>
                </a:solidFill>
              </a:rPr>
              <a:t>ư</a:t>
            </a:r>
            <a:r>
              <a:rPr lang="en-US" sz="4000">
                <a:solidFill>
                  <a:srgbClr val="FFFF66"/>
                </a:solidFill>
              </a:rPr>
              <a:t>ớc </a:t>
            </a:r>
            <a:r>
              <a:rPr lang="vi-VN" sz="4000">
                <a:solidFill>
                  <a:srgbClr val="FFFF66"/>
                </a:solidFill>
              </a:rPr>
              <a:t>đư</a:t>
            </a:r>
            <a:r>
              <a:rPr lang="en-US" sz="4000">
                <a:solidFill>
                  <a:srgbClr val="FFFF66"/>
                </a:solidFill>
              </a:rPr>
              <a:t>ợc dùng vào trong sản xuất và xây dựng.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0" y="3619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0" y="7239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17412" name="Group 5"/>
          <p:cNvGrpSpPr>
            <a:grpSpLocks/>
          </p:cNvGrpSpPr>
          <p:nvPr/>
        </p:nvGrpSpPr>
        <p:grpSpPr bwMode="auto">
          <a:xfrm>
            <a:off x="228600" y="1219200"/>
            <a:ext cx="2209800" cy="1752600"/>
            <a:chOff x="144" y="768"/>
            <a:chExt cx="1392" cy="1104"/>
          </a:xfrm>
        </p:grpSpPr>
        <p:pic>
          <p:nvPicPr>
            <p:cNvPr id="17435" name="Picture 6" descr="Picture 0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768"/>
              <a:ext cx="1392" cy="11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7436" name="Oval 7"/>
            <p:cNvSpPr>
              <a:spLocks noChangeArrowheads="1"/>
            </p:cNvSpPr>
            <p:nvPr/>
          </p:nvSpPr>
          <p:spPr bwMode="auto">
            <a:xfrm>
              <a:off x="1232" y="1568"/>
              <a:ext cx="288" cy="28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1</a:t>
              </a:r>
            </a:p>
          </p:txBody>
        </p:sp>
      </p:grpSp>
      <p:grpSp>
        <p:nvGrpSpPr>
          <p:cNvPr id="17413" name="Group 8"/>
          <p:cNvGrpSpPr>
            <a:grpSpLocks/>
          </p:cNvGrpSpPr>
          <p:nvPr/>
        </p:nvGrpSpPr>
        <p:grpSpPr bwMode="auto">
          <a:xfrm>
            <a:off x="3670300" y="5029200"/>
            <a:ext cx="2706688" cy="1676400"/>
            <a:chOff x="2312" y="3168"/>
            <a:chExt cx="1705" cy="1056"/>
          </a:xfrm>
        </p:grpSpPr>
        <p:pic>
          <p:nvPicPr>
            <p:cNvPr id="17433" name="Picture 9" descr="Picture 0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12" y="3168"/>
              <a:ext cx="1705" cy="1056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7434" name="Oval 10"/>
            <p:cNvSpPr>
              <a:spLocks noChangeArrowheads="1"/>
            </p:cNvSpPr>
            <p:nvPr/>
          </p:nvSpPr>
          <p:spPr bwMode="auto">
            <a:xfrm>
              <a:off x="3712" y="3928"/>
              <a:ext cx="288" cy="28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8</a:t>
              </a:r>
            </a:p>
          </p:txBody>
        </p:sp>
      </p:grpSp>
      <p:grpSp>
        <p:nvGrpSpPr>
          <p:cNvPr id="17414" name="Group 11"/>
          <p:cNvGrpSpPr>
            <a:grpSpLocks/>
          </p:cNvGrpSpPr>
          <p:nvPr/>
        </p:nvGrpSpPr>
        <p:grpSpPr bwMode="auto">
          <a:xfrm>
            <a:off x="787400" y="5029200"/>
            <a:ext cx="2667000" cy="1682750"/>
            <a:chOff x="496" y="3168"/>
            <a:chExt cx="1680" cy="1060"/>
          </a:xfrm>
        </p:grpSpPr>
        <p:pic>
          <p:nvPicPr>
            <p:cNvPr id="17431" name="Picture 12" descr="Picture 0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6" y="3168"/>
              <a:ext cx="1680" cy="106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7432" name="Oval 13"/>
            <p:cNvSpPr>
              <a:spLocks noChangeArrowheads="1"/>
            </p:cNvSpPr>
            <p:nvPr/>
          </p:nvSpPr>
          <p:spPr bwMode="auto">
            <a:xfrm>
              <a:off x="1880" y="3928"/>
              <a:ext cx="288" cy="28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7</a:t>
              </a:r>
            </a:p>
          </p:txBody>
        </p:sp>
      </p:grpSp>
      <p:grpSp>
        <p:nvGrpSpPr>
          <p:cNvPr id="17415" name="Group 14"/>
          <p:cNvGrpSpPr>
            <a:grpSpLocks/>
          </p:cNvGrpSpPr>
          <p:nvPr/>
        </p:nvGrpSpPr>
        <p:grpSpPr bwMode="auto">
          <a:xfrm>
            <a:off x="228600" y="3124200"/>
            <a:ext cx="2209800" cy="1752600"/>
            <a:chOff x="144" y="1968"/>
            <a:chExt cx="1392" cy="1104"/>
          </a:xfrm>
        </p:grpSpPr>
        <p:pic>
          <p:nvPicPr>
            <p:cNvPr id="17429" name="Picture 15" descr="Picture 01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" y="1968"/>
              <a:ext cx="1392" cy="11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7430" name="Oval 16"/>
            <p:cNvSpPr>
              <a:spLocks noChangeArrowheads="1"/>
            </p:cNvSpPr>
            <p:nvPr/>
          </p:nvSpPr>
          <p:spPr bwMode="auto">
            <a:xfrm>
              <a:off x="1224" y="2776"/>
              <a:ext cx="288" cy="28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4</a:t>
              </a:r>
            </a:p>
          </p:txBody>
        </p:sp>
      </p:grpSp>
      <p:grpSp>
        <p:nvGrpSpPr>
          <p:cNvPr id="17416" name="Group 17"/>
          <p:cNvGrpSpPr>
            <a:grpSpLocks/>
          </p:cNvGrpSpPr>
          <p:nvPr/>
        </p:nvGrpSpPr>
        <p:grpSpPr bwMode="auto">
          <a:xfrm>
            <a:off x="2590800" y="3124200"/>
            <a:ext cx="2209800" cy="1752600"/>
            <a:chOff x="1632" y="1968"/>
            <a:chExt cx="1392" cy="1104"/>
          </a:xfrm>
        </p:grpSpPr>
        <p:pic>
          <p:nvPicPr>
            <p:cNvPr id="17427" name="Picture 18" descr="Picture 0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32" y="1968"/>
              <a:ext cx="1392" cy="11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7428" name="Oval 19"/>
            <p:cNvSpPr>
              <a:spLocks noChangeArrowheads="1"/>
            </p:cNvSpPr>
            <p:nvPr/>
          </p:nvSpPr>
          <p:spPr bwMode="auto">
            <a:xfrm>
              <a:off x="2712" y="2776"/>
              <a:ext cx="288" cy="28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5</a:t>
              </a:r>
            </a:p>
          </p:txBody>
        </p:sp>
      </p:grpSp>
      <p:grpSp>
        <p:nvGrpSpPr>
          <p:cNvPr id="17417" name="Group 20"/>
          <p:cNvGrpSpPr>
            <a:grpSpLocks/>
          </p:cNvGrpSpPr>
          <p:nvPr/>
        </p:nvGrpSpPr>
        <p:grpSpPr bwMode="auto">
          <a:xfrm>
            <a:off x="4953000" y="3124200"/>
            <a:ext cx="2286000" cy="1752600"/>
            <a:chOff x="3120" y="1968"/>
            <a:chExt cx="1440" cy="1104"/>
          </a:xfrm>
        </p:grpSpPr>
        <p:pic>
          <p:nvPicPr>
            <p:cNvPr id="17425" name="Picture 21" descr="Picture 00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20" y="1968"/>
              <a:ext cx="1440" cy="11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7426" name="Oval 22"/>
            <p:cNvSpPr>
              <a:spLocks noChangeArrowheads="1"/>
            </p:cNvSpPr>
            <p:nvPr/>
          </p:nvSpPr>
          <p:spPr bwMode="auto">
            <a:xfrm>
              <a:off x="4256" y="2768"/>
              <a:ext cx="288" cy="28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6</a:t>
              </a:r>
            </a:p>
          </p:txBody>
        </p:sp>
      </p:grpSp>
      <p:grpSp>
        <p:nvGrpSpPr>
          <p:cNvPr id="17418" name="Group 23"/>
          <p:cNvGrpSpPr>
            <a:grpSpLocks/>
          </p:cNvGrpSpPr>
          <p:nvPr/>
        </p:nvGrpSpPr>
        <p:grpSpPr bwMode="auto">
          <a:xfrm>
            <a:off x="2590800" y="1219200"/>
            <a:ext cx="2209800" cy="1752600"/>
            <a:chOff x="1632" y="768"/>
            <a:chExt cx="1392" cy="1104"/>
          </a:xfrm>
        </p:grpSpPr>
        <p:pic>
          <p:nvPicPr>
            <p:cNvPr id="17423" name="Picture 24" descr="Picture 002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632" y="768"/>
              <a:ext cx="1392" cy="11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7424" name="Oval 25"/>
            <p:cNvSpPr>
              <a:spLocks noChangeArrowheads="1"/>
            </p:cNvSpPr>
            <p:nvPr/>
          </p:nvSpPr>
          <p:spPr bwMode="auto">
            <a:xfrm>
              <a:off x="2720" y="1568"/>
              <a:ext cx="288" cy="28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2</a:t>
              </a:r>
            </a:p>
          </p:txBody>
        </p:sp>
      </p:grpSp>
      <p:grpSp>
        <p:nvGrpSpPr>
          <p:cNvPr id="17419" name="Group 26"/>
          <p:cNvGrpSpPr>
            <a:grpSpLocks/>
          </p:cNvGrpSpPr>
          <p:nvPr/>
        </p:nvGrpSpPr>
        <p:grpSpPr bwMode="auto">
          <a:xfrm>
            <a:off x="4953000" y="1219200"/>
            <a:ext cx="2266950" cy="1752600"/>
            <a:chOff x="3120" y="768"/>
            <a:chExt cx="1428" cy="1104"/>
          </a:xfrm>
        </p:grpSpPr>
        <p:pic>
          <p:nvPicPr>
            <p:cNvPr id="17421" name="Picture 27" descr="Picture 00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120" y="768"/>
              <a:ext cx="1428" cy="11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7422" name="Oval 28"/>
            <p:cNvSpPr>
              <a:spLocks noChangeArrowheads="1"/>
            </p:cNvSpPr>
            <p:nvPr/>
          </p:nvSpPr>
          <p:spPr bwMode="auto">
            <a:xfrm>
              <a:off x="4256" y="1568"/>
              <a:ext cx="288" cy="288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</a:rPr>
                <a:t>3</a:t>
              </a:r>
            </a:p>
          </p:txBody>
        </p:sp>
      </p:grpSp>
      <p:sp>
        <p:nvSpPr>
          <p:cNvPr id="17437" name="AutoShape 29"/>
          <p:cNvSpPr>
            <a:spLocks noChangeArrowheads="1"/>
          </p:cNvSpPr>
          <p:nvPr/>
        </p:nvSpPr>
        <p:spPr bwMode="auto">
          <a:xfrm rot="10800000">
            <a:off x="7391400" y="1524000"/>
            <a:ext cx="1524000" cy="4953000"/>
          </a:xfrm>
          <a:prstGeom prst="wedgeRoundRectCallout">
            <a:avLst>
              <a:gd name="adj1" fmla="val -55106"/>
              <a:gd name="adj2" fmla="val 71921"/>
              <a:gd name="adj3" fmla="val 16667"/>
            </a:avLst>
          </a:prstGeom>
          <a:solidFill>
            <a:schemeClr val="accent1"/>
          </a:solidFill>
          <a:ln w="76200" cmpd="tri">
            <a:solidFill>
              <a:srgbClr val="009900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3200">
                <a:solidFill>
                  <a:srgbClr val="0000FF"/>
                </a:solidFill>
              </a:rPr>
              <a:t>N</a:t>
            </a:r>
            <a:r>
              <a:rPr lang="vi-VN" sz="3200">
                <a:solidFill>
                  <a:srgbClr val="0000FF"/>
                </a:solidFill>
              </a:rPr>
              <a:t>ư</a:t>
            </a:r>
            <a:r>
              <a:rPr lang="en-US" sz="3200">
                <a:solidFill>
                  <a:srgbClr val="0000FF"/>
                </a:solidFill>
              </a:rPr>
              <a:t>ớc là nhu cầu không thể thiếu trong cuộc sống.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19460" name="Group 25"/>
          <p:cNvGrpSpPr>
            <a:grpSpLocks/>
          </p:cNvGrpSpPr>
          <p:nvPr/>
        </p:nvGrpSpPr>
        <p:grpSpPr bwMode="auto">
          <a:xfrm>
            <a:off x="838200" y="1066800"/>
            <a:ext cx="7391400" cy="5514975"/>
            <a:chOff x="528" y="672"/>
            <a:chExt cx="4656" cy="3474"/>
          </a:xfrm>
        </p:grpSpPr>
        <p:pic>
          <p:nvPicPr>
            <p:cNvPr id="19461" name="Picture 5" descr="Picture 00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8" y="678"/>
              <a:ext cx="4656" cy="3468"/>
            </a:xfrm>
            <a:prstGeom prst="rect">
              <a:avLst/>
            </a:prstGeom>
            <a:noFill/>
            <a:ln w="28575">
              <a:solidFill>
                <a:srgbClr val="CC3399"/>
              </a:solidFill>
              <a:miter lim="800000"/>
              <a:headEnd/>
              <a:tailEnd/>
            </a:ln>
          </p:spPr>
        </p:pic>
        <p:sp>
          <p:nvSpPr>
            <p:cNvPr id="19462" name="Freeform 6"/>
            <p:cNvSpPr>
              <a:spLocks/>
            </p:cNvSpPr>
            <p:nvPr/>
          </p:nvSpPr>
          <p:spPr bwMode="auto">
            <a:xfrm>
              <a:off x="4661" y="803"/>
              <a:ext cx="229" cy="184"/>
            </a:xfrm>
            <a:custGeom>
              <a:avLst/>
              <a:gdLst>
                <a:gd name="T0" fmla="*/ 125 w 229"/>
                <a:gd name="T1" fmla="*/ 29 h 184"/>
                <a:gd name="T2" fmla="*/ 61 w 229"/>
                <a:gd name="T3" fmla="*/ 75 h 184"/>
                <a:gd name="T4" fmla="*/ 70 w 229"/>
                <a:gd name="T5" fmla="*/ 175 h 184"/>
                <a:gd name="T6" fmla="*/ 98 w 229"/>
                <a:gd name="T7" fmla="*/ 166 h 184"/>
                <a:gd name="T8" fmla="*/ 107 w 229"/>
                <a:gd name="T9" fmla="*/ 139 h 184"/>
                <a:gd name="T10" fmla="*/ 198 w 229"/>
                <a:gd name="T11" fmla="*/ 57 h 184"/>
                <a:gd name="T12" fmla="*/ 198 w 229"/>
                <a:gd name="T13" fmla="*/ 130 h 184"/>
                <a:gd name="T14" fmla="*/ 134 w 229"/>
                <a:gd name="T15" fmla="*/ 38 h 184"/>
                <a:gd name="T16" fmla="*/ 52 w 229"/>
                <a:gd name="T17" fmla="*/ 2 h 184"/>
                <a:gd name="T18" fmla="*/ 6 w 229"/>
                <a:gd name="T19" fmla="*/ 11 h 184"/>
                <a:gd name="T20" fmla="*/ 25 w 229"/>
                <a:gd name="T21" fmla="*/ 29 h 184"/>
                <a:gd name="T22" fmla="*/ 52 w 229"/>
                <a:gd name="T23" fmla="*/ 38 h 184"/>
                <a:gd name="T24" fmla="*/ 125 w 229"/>
                <a:gd name="T25" fmla="*/ 29 h 1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9"/>
                <a:gd name="T40" fmla="*/ 0 h 184"/>
                <a:gd name="T41" fmla="*/ 229 w 229"/>
                <a:gd name="T42" fmla="*/ 184 h 1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9" h="184">
                  <a:moveTo>
                    <a:pt x="125" y="29"/>
                  </a:moveTo>
                  <a:cubicBezTo>
                    <a:pt x="61" y="50"/>
                    <a:pt x="76" y="29"/>
                    <a:pt x="61" y="75"/>
                  </a:cubicBezTo>
                  <a:cubicBezTo>
                    <a:pt x="64" y="108"/>
                    <a:pt x="57" y="144"/>
                    <a:pt x="70" y="175"/>
                  </a:cubicBezTo>
                  <a:cubicBezTo>
                    <a:pt x="74" y="184"/>
                    <a:pt x="91" y="173"/>
                    <a:pt x="98" y="166"/>
                  </a:cubicBezTo>
                  <a:cubicBezTo>
                    <a:pt x="105" y="159"/>
                    <a:pt x="104" y="148"/>
                    <a:pt x="107" y="139"/>
                  </a:cubicBezTo>
                  <a:cubicBezTo>
                    <a:pt x="118" y="37"/>
                    <a:pt x="106" y="23"/>
                    <a:pt x="198" y="57"/>
                  </a:cubicBezTo>
                  <a:cubicBezTo>
                    <a:pt x="212" y="95"/>
                    <a:pt x="229" y="99"/>
                    <a:pt x="198" y="130"/>
                  </a:cubicBezTo>
                  <a:cubicBezTo>
                    <a:pt x="128" y="107"/>
                    <a:pt x="165" y="85"/>
                    <a:pt x="134" y="38"/>
                  </a:cubicBezTo>
                  <a:cubicBezTo>
                    <a:pt x="117" y="13"/>
                    <a:pt x="52" y="2"/>
                    <a:pt x="52" y="2"/>
                  </a:cubicBezTo>
                  <a:cubicBezTo>
                    <a:pt x="37" y="5"/>
                    <a:pt x="17" y="0"/>
                    <a:pt x="6" y="11"/>
                  </a:cubicBezTo>
                  <a:cubicBezTo>
                    <a:pt x="0" y="17"/>
                    <a:pt x="17" y="25"/>
                    <a:pt x="25" y="29"/>
                  </a:cubicBezTo>
                  <a:cubicBezTo>
                    <a:pt x="33" y="34"/>
                    <a:pt x="43" y="35"/>
                    <a:pt x="52" y="38"/>
                  </a:cubicBezTo>
                  <a:cubicBezTo>
                    <a:pt x="150" y="28"/>
                    <a:pt x="175" y="29"/>
                    <a:pt x="125" y="29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3" name="Freeform 7"/>
            <p:cNvSpPr>
              <a:spLocks/>
            </p:cNvSpPr>
            <p:nvPr/>
          </p:nvSpPr>
          <p:spPr bwMode="auto">
            <a:xfrm>
              <a:off x="4481" y="672"/>
              <a:ext cx="680" cy="541"/>
            </a:xfrm>
            <a:custGeom>
              <a:avLst/>
              <a:gdLst>
                <a:gd name="T0" fmla="*/ 680 w 680"/>
                <a:gd name="T1" fmla="*/ 41 h 541"/>
                <a:gd name="T2" fmla="*/ 424 w 680"/>
                <a:gd name="T3" fmla="*/ 78 h 541"/>
                <a:gd name="T4" fmla="*/ 333 w 680"/>
                <a:gd name="T5" fmla="*/ 169 h 541"/>
                <a:gd name="T6" fmla="*/ 305 w 680"/>
                <a:gd name="T7" fmla="*/ 160 h 541"/>
                <a:gd name="T8" fmla="*/ 324 w 680"/>
                <a:gd name="T9" fmla="*/ 133 h 541"/>
                <a:gd name="T10" fmla="*/ 351 w 680"/>
                <a:gd name="T11" fmla="*/ 60 h 541"/>
                <a:gd name="T12" fmla="*/ 589 w 680"/>
                <a:gd name="T13" fmla="*/ 41 h 541"/>
                <a:gd name="T14" fmla="*/ 671 w 680"/>
                <a:gd name="T15" fmla="*/ 32 h 541"/>
                <a:gd name="T16" fmla="*/ 644 w 680"/>
                <a:gd name="T17" fmla="*/ 50 h 541"/>
                <a:gd name="T18" fmla="*/ 570 w 680"/>
                <a:gd name="T19" fmla="*/ 69 h 541"/>
                <a:gd name="T20" fmla="*/ 506 w 680"/>
                <a:gd name="T21" fmla="*/ 133 h 541"/>
                <a:gd name="T22" fmla="*/ 452 w 680"/>
                <a:gd name="T23" fmla="*/ 334 h 541"/>
                <a:gd name="T24" fmla="*/ 388 w 680"/>
                <a:gd name="T25" fmla="*/ 389 h 541"/>
                <a:gd name="T26" fmla="*/ 269 w 680"/>
                <a:gd name="T27" fmla="*/ 425 h 541"/>
                <a:gd name="T28" fmla="*/ 186 w 680"/>
                <a:gd name="T29" fmla="*/ 453 h 541"/>
                <a:gd name="T30" fmla="*/ 159 w 680"/>
                <a:gd name="T31" fmla="*/ 471 h 541"/>
                <a:gd name="T32" fmla="*/ 104 w 680"/>
                <a:gd name="T33" fmla="*/ 489 h 541"/>
                <a:gd name="T34" fmla="*/ 77 w 680"/>
                <a:gd name="T35" fmla="*/ 498 h 541"/>
                <a:gd name="T36" fmla="*/ 31 w 680"/>
                <a:gd name="T37" fmla="*/ 535 h 541"/>
                <a:gd name="T38" fmla="*/ 68 w 680"/>
                <a:gd name="T39" fmla="*/ 489 h 541"/>
                <a:gd name="T40" fmla="*/ 186 w 680"/>
                <a:gd name="T41" fmla="*/ 453 h 541"/>
                <a:gd name="T42" fmla="*/ 205 w 680"/>
                <a:gd name="T43" fmla="*/ 434 h 541"/>
                <a:gd name="T44" fmla="*/ 177 w 680"/>
                <a:gd name="T45" fmla="*/ 444 h 541"/>
                <a:gd name="T46" fmla="*/ 141 w 680"/>
                <a:gd name="T47" fmla="*/ 453 h 541"/>
                <a:gd name="T48" fmla="*/ 305 w 680"/>
                <a:gd name="T49" fmla="*/ 398 h 541"/>
                <a:gd name="T50" fmla="*/ 388 w 680"/>
                <a:gd name="T51" fmla="*/ 361 h 541"/>
                <a:gd name="T52" fmla="*/ 488 w 680"/>
                <a:gd name="T53" fmla="*/ 297 h 541"/>
                <a:gd name="T54" fmla="*/ 497 w 680"/>
                <a:gd name="T55" fmla="*/ 105 h 541"/>
                <a:gd name="T56" fmla="*/ 516 w 680"/>
                <a:gd name="T57" fmla="*/ 87 h 541"/>
                <a:gd name="T58" fmla="*/ 534 w 680"/>
                <a:gd name="T59" fmla="*/ 60 h 5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80"/>
                <a:gd name="T91" fmla="*/ 0 h 541"/>
                <a:gd name="T92" fmla="*/ 680 w 680"/>
                <a:gd name="T93" fmla="*/ 541 h 54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80" h="541">
                  <a:moveTo>
                    <a:pt x="680" y="41"/>
                  </a:moveTo>
                  <a:cubicBezTo>
                    <a:pt x="585" y="73"/>
                    <a:pt x="536" y="72"/>
                    <a:pt x="424" y="78"/>
                  </a:cubicBezTo>
                  <a:cubicBezTo>
                    <a:pt x="325" y="90"/>
                    <a:pt x="348" y="77"/>
                    <a:pt x="333" y="169"/>
                  </a:cubicBezTo>
                  <a:cubicBezTo>
                    <a:pt x="324" y="166"/>
                    <a:pt x="307" y="170"/>
                    <a:pt x="305" y="160"/>
                  </a:cubicBezTo>
                  <a:cubicBezTo>
                    <a:pt x="302" y="149"/>
                    <a:pt x="320" y="143"/>
                    <a:pt x="324" y="133"/>
                  </a:cubicBezTo>
                  <a:cubicBezTo>
                    <a:pt x="330" y="117"/>
                    <a:pt x="328" y="72"/>
                    <a:pt x="351" y="60"/>
                  </a:cubicBezTo>
                  <a:cubicBezTo>
                    <a:pt x="422" y="24"/>
                    <a:pt x="510" y="45"/>
                    <a:pt x="589" y="41"/>
                  </a:cubicBezTo>
                  <a:cubicBezTo>
                    <a:pt x="613" y="25"/>
                    <a:pt x="638" y="0"/>
                    <a:pt x="671" y="32"/>
                  </a:cubicBezTo>
                  <a:cubicBezTo>
                    <a:pt x="679" y="40"/>
                    <a:pt x="654" y="46"/>
                    <a:pt x="644" y="50"/>
                  </a:cubicBezTo>
                  <a:cubicBezTo>
                    <a:pt x="620" y="59"/>
                    <a:pt x="570" y="69"/>
                    <a:pt x="570" y="69"/>
                  </a:cubicBezTo>
                  <a:cubicBezTo>
                    <a:pt x="508" y="110"/>
                    <a:pt x="523" y="85"/>
                    <a:pt x="506" y="133"/>
                  </a:cubicBezTo>
                  <a:cubicBezTo>
                    <a:pt x="500" y="244"/>
                    <a:pt x="541" y="304"/>
                    <a:pt x="452" y="334"/>
                  </a:cubicBezTo>
                  <a:cubicBezTo>
                    <a:pt x="438" y="347"/>
                    <a:pt x="403" y="381"/>
                    <a:pt x="388" y="389"/>
                  </a:cubicBezTo>
                  <a:cubicBezTo>
                    <a:pt x="352" y="407"/>
                    <a:pt x="307" y="412"/>
                    <a:pt x="269" y="425"/>
                  </a:cubicBezTo>
                  <a:cubicBezTo>
                    <a:pt x="207" y="467"/>
                    <a:pt x="283" y="421"/>
                    <a:pt x="186" y="453"/>
                  </a:cubicBezTo>
                  <a:cubicBezTo>
                    <a:pt x="176" y="456"/>
                    <a:pt x="169" y="467"/>
                    <a:pt x="159" y="471"/>
                  </a:cubicBezTo>
                  <a:cubicBezTo>
                    <a:pt x="141" y="479"/>
                    <a:pt x="122" y="483"/>
                    <a:pt x="104" y="489"/>
                  </a:cubicBezTo>
                  <a:cubicBezTo>
                    <a:pt x="95" y="492"/>
                    <a:pt x="77" y="498"/>
                    <a:pt x="77" y="498"/>
                  </a:cubicBezTo>
                  <a:cubicBezTo>
                    <a:pt x="74" y="501"/>
                    <a:pt x="37" y="541"/>
                    <a:pt x="31" y="535"/>
                  </a:cubicBezTo>
                  <a:cubicBezTo>
                    <a:pt x="0" y="502"/>
                    <a:pt x="61" y="491"/>
                    <a:pt x="68" y="489"/>
                  </a:cubicBezTo>
                  <a:cubicBezTo>
                    <a:pt x="109" y="428"/>
                    <a:pt x="63" y="482"/>
                    <a:pt x="186" y="453"/>
                  </a:cubicBezTo>
                  <a:cubicBezTo>
                    <a:pt x="195" y="451"/>
                    <a:pt x="211" y="440"/>
                    <a:pt x="205" y="434"/>
                  </a:cubicBezTo>
                  <a:cubicBezTo>
                    <a:pt x="198" y="427"/>
                    <a:pt x="187" y="441"/>
                    <a:pt x="177" y="444"/>
                  </a:cubicBezTo>
                  <a:cubicBezTo>
                    <a:pt x="165" y="448"/>
                    <a:pt x="153" y="450"/>
                    <a:pt x="141" y="453"/>
                  </a:cubicBezTo>
                  <a:cubicBezTo>
                    <a:pt x="179" y="413"/>
                    <a:pt x="253" y="407"/>
                    <a:pt x="305" y="398"/>
                  </a:cubicBezTo>
                  <a:cubicBezTo>
                    <a:pt x="333" y="380"/>
                    <a:pt x="357" y="371"/>
                    <a:pt x="388" y="361"/>
                  </a:cubicBezTo>
                  <a:cubicBezTo>
                    <a:pt x="411" y="327"/>
                    <a:pt x="449" y="307"/>
                    <a:pt x="488" y="297"/>
                  </a:cubicBezTo>
                  <a:cubicBezTo>
                    <a:pt x="491" y="233"/>
                    <a:pt x="489" y="169"/>
                    <a:pt x="497" y="105"/>
                  </a:cubicBezTo>
                  <a:cubicBezTo>
                    <a:pt x="498" y="96"/>
                    <a:pt x="510" y="94"/>
                    <a:pt x="516" y="87"/>
                  </a:cubicBezTo>
                  <a:cubicBezTo>
                    <a:pt x="523" y="79"/>
                    <a:pt x="534" y="60"/>
                    <a:pt x="534" y="60"/>
                  </a:cubicBezTo>
                </a:path>
              </a:pathLst>
            </a:cu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Freeform 8"/>
            <p:cNvSpPr>
              <a:spLocks/>
            </p:cNvSpPr>
            <p:nvPr/>
          </p:nvSpPr>
          <p:spPr bwMode="auto">
            <a:xfrm>
              <a:off x="4509" y="1120"/>
              <a:ext cx="203" cy="168"/>
            </a:xfrm>
            <a:custGeom>
              <a:avLst/>
              <a:gdLst>
                <a:gd name="T0" fmla="*/ 131 w 203"/>
                <a:gd name="T1" fmla="*/ 23 h 168"/>
                <a:gd name="T2" fmla="*/ 76 w 203"/>
                <a:gd name="T3" fmla="*/ 87 h 168"/>
                <a:gd name="T4" fmla="*/ 85 w 203"/>
                <a:gd name="T5" fmla="*/ 160 h 168"/>
                <a:gd name="T6" fmla="*/ 113 w 203"/>
                <a:gd name="T7" fmla="*/ 151 h 168"/>
                <a:gd name="T8" fmla="*/ 122 w 203"/>
                <a:gd name="T9" fmla="*/ 14 h 168"/>
                <a:gd name="T10" fmla="*/ 177 w 203"/>
                <a:gd name="T11" fmla="*/ 23 h 168"/>
                <a:gd name="T12" fmla="*/ 186 w 203"/>
                <a:gd name="T13" fmla="*/ 96 h 168"/>
                <a:gd name="T14" fmla="*/ 158 w 203"/>
                <a:gd name="T15" fmla="*/ 105 h 168"/>
                <a:gd name="T16" fmla="*/ 131 w 203"/>
                <a:gd name="T17" fmla="*/ 96 h 168"/>
                <a:gd name="T18" fmla="*/ 113 w 203"/>
                <a:gd name="T19" fmla="*/ 41 h 168"/>
                <a:gd name="T20" fmla="*/ 49 w 203"/>
                <a:gd name="T21" fmla="*/ 50 h 168"/>
                <a:gd name="T22" fmla="*/ 67 w 203"/>
                <a:gd name="T23" fmla="*/ 87 h 168"/>
                <a:gd name="T24" fmla="*/ 76 w 203"/>
                <a:gd name="T25" fmla="*/ 60 h 168"/>
                <a:gd name="T26" fmla="*/ 122 w 203"/>
                <a:gd name="T27" fmla="*/ 50 h 168"/>
                <a:gd name="T28" fmla="*/ 131 w 203"/>
                <a:gd name="T29" fmla="*/ 23 h 1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3"/>
                <a:gd name="T46" fmla="*/ 0 h 168"/>
                <a:gd name="T47" fmla="*/ 203 w 203"/>
                <a:gd name="T48" fmla="*/ 168 h 16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3" h="168">
                  <a:moveTo>
                    <a:pt x="131" y="23"/>
                  </a:moveTo>
                  <a:cubicBezTo>
                    <a:pt x="100" y="43"/>
                    <a:pt x="88" y="52"/>
                    <a:pt x="76" y="87"/>
                  </a:cubicBezTo>
                  <a:cubicBezTo>
                    <a:pt x="79" y="111"/>
                    <a:pt x="73" y="139"/>
                    <a:pt x="85" y="160"/>
                  </a:cubicBezTo>
                  <a:cubicBezTo>
                    <a:pt x="90" y="168"/>
                    <a:pt x="111" y="161"/>
                    <a:pt x="113" y="151"/>
                  </a:cubicBezTo>
                  <a:cubicBezTo>
                    <a:pt x="124" y="107"/>
                    <a:pt x="119" y="60"/>
                    <a:pt x="122" y="14"/>
                  </a:cubicBezTo>
                  <a:cubicBezTo>
                    <a:pt x="140" y="17"/>
                    <a:pt x="160" y="15"/>
                    <a:pt x="177" y="23"/>
                  </a:cubicBezTo>
                  <a:cubicBezTo>
                    <a:pt x="203" y="36"/>
                    <a:pt x="198" y="79"/>
                    <a:pt x="186" y="96"/>
                  </a:cubicBezTo>
                  <a:cubicBezTo>
                    <a:pt x="181" y="104"/>
                    <a:pt x="167" y="102"/>
                    <a:pt x="158" y="105"/>
                  </a:cubicBezTo>
                  <a:cubicBezTo>
                    <a:pt x="149" y="102"/>
                    <a:pt x="136" y="104"/>
                    <a:pt x="131" y="96"/>
                  </a:cubicBezTo>
                  <a:cubicBezTo>
                    <a:pt x="120" y="80"/>
                    <a:pt x="113" y="41"/>
                    <a:pt x="113" y="41"/>
                  </a:cubicBezTo>
                  <a:cubicBezTo>
                    <a:pt x="92" y="44"/>
                    <a:pt x="68" y="40"/>
                    <a:pt x="49" y="50"/>
                  </a:cubicBezTo>
                  <a:cubicBezTo>
                    <a:pt x="0" y="75"/>
                    <a:pt x="66" y="87"/>
                    <a:pt x="67" y="87"/>
                  </a:cubicBezTo>
                  <a:cubicBezTo>
                    <a:pt x="70" y="78"/>
                    <a:pt x="68" y="65"/>
                    <a:pt x="76" y="60"/>
                  </a:cubicBezTo>
                  <a:cubicBezTo>
                    <a:pt x="89" y="51"/>
                    <a:pt x="112" y="62"/>
                    <a:pt x="122" y="50"/>
                  </a:cubicBezTo>
                  <a:cubicBezTo>
                    <a:pt x="143" y="23"/>
                    <a:pt x="85" y="0"/>
                    <a:pt x="131" y="23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5" name="Freeform 9"/>
            <p:cNvSpPr>
              <a:spLocks/>
            </p:cNvSpPr>
            <p:nvPr/>
          </p:nvSpPr>
          <p:spPr bwMode="auto">
            <a:xfrm>
              <a:off x="4873" y="980"/>
              <a:ext cx="92" cy="200"/>
            </a:xfrm>
            <a:custGeom>
              <a:avLst/>
              <a:gdLst>
                <a:gd name="T0" fmla="*/ 60 w 92"/>
                <a:gd name="T1" fmla="*/ 35 h 200"/>
                <a:gd name="T2" fmla="*/ 23 w 92"/>
                <a:gd name="T3" fmla="*/ 108 h 200"/>
                <a:gd name="T4" fmla="*/ 32 w 92"/>
                <a:gd name="T5" fmla="*/ 190 h 200"/>
                <a:gd name="T6" fmla="*/ 50 w 92"/>
                <a:gd name="T7" fmla="*/ 163 h 200"/>
                <a:gd name="T8" fmla="*/ 60 w 92"/>
                <a:gd name="T9" fmla="*/ 90 h 200"/>
                <a:gd name="T10" fmla="*/ 69 w 92"/>
                <a:gd name="T11" fmla="*/ 35 h 200"/>
                <a:gd name="T12" fmla="*/ 87 w 92"/>
                <a:gd name="T13" fmla="*/ 8 h 200"/>
                <a:gd name="T14" fmla="*/ 60 w 92"/>
                <a:gd name="T15" fmla="*/ 17 h 200"/>
                <a:gd name="T16" fmla="*/ 60 w 92"/>
                <a:gd name="T17" fmla="*/ 35 h 2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2"/>
                <a:gd name="T28" fmla="*/ 0 h 200"/>
                <a:gd name="T29" fmla="*/ 92 w 92"/>
                <a:gd name="T30" fmla="*/ 200 h 2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2" h="200">
                  <a:moveTo>
                    <a:pt x="60" y="35"/>
                  </a:moveTo>
                  <a:cubicBezTo>
                    <a:pt x="49" y="64"/>
                    <a:pt x="33" y="79"/>
                    <a:pt x="23" y="108"/>
                  </a:cubicBezTo>
                  <a:cubicBezTo>
                    <a:pt x="26" y="135"/>
                    <a:pt x="20" y="165"/>
                    <a:pt x="32" y="190"/>
                  </a:cubicBezTo>
                  <a:cubicBezTo>
                    <a:pt x="37" y="200"/>
                    <a:pt x="47" y="173"/>
                    <a:pt x="50" y="163"/>
                  </a:cubicBezTo>
                  <a:cubicBezTo>
                    <a:pt x="57" y="139"/>
                    <a:pt x="56" y="114"/>
                    <a:pt x="60" y="90"/>
                  </a:cubicBezTo>
                  <a:cubicBezTo>
                    <a:pt x="63" y="72"/>
                    <a:pt x="63" y="53"/>
                    <a:pt x="69" y="35"/>
                  </a:cubicBezTo>
                  <a:cubicBezTo>
                    <a:pt x="72" y="25"/>
                    <a:pt x="92" y="18"/>
                    <a:pt x="87" y="8"/>
                  </a:cubicBezTo>
                  <a:cubicBezTo>
                    <a:pt x="83" y="0"/>
                    <a:pt x="69" y="14"/>
                    <a:pt x="60" y="17"/>
                  </a:cubicBezTo>
                  <a:cubicBezTo>
                    <a:pt x="43" y="33"/>
                    <a:pt x="0" y="93"/>
                    <a:pt x="60" y="35"/>
                  </a:cubicBez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6" name="Freeform 10"/>
            <p:cNvSpPr>
              <a:spLocks/>
            </p:cNvSpPr>
            <p:nvPr/>
          </p:nvSpPr>
          <p:spPr bwMode="auto">
            <a:xfrm>
              <a:off x="2631" y="1235"/>
              <a:ext cx="787" cy="411"/>
            </a:xfrm>
            <a:custGeom>
              <a:avLst/>
              <a:gdLst>
                <a:gd name="T0" fmla="*/ 34 w 787"/>
                <a:gd name="T1" fmla="*/ 402 h 411"/>
                <a:gd name="T2" fmla="*/ 25 w 787"/>
                <a:gd name="T3" fmla="*/ 365 h 411"/>
                <a:gd name="T4" fmla="*/ 7 w 787"/>
                <a:gd name="T5" fmla="*/ 310 h 411"/>
                <a:gd name="T6" fmla="*/ 71 w 787"/>
                <a:gd name="T7" fmla="*/ 237 h 411"/>
                <a:gd name="T8" fmla="*/ 135 w 787"/>
                <a:gd name="T9" fmla="*/ 246 h 411"/>
                <a:gd name="T10" fmla="*/ 171 w 787"/>
                <a:gd name="T11" fmla="*/ 109 h 411"/>
                <a:gd name="T12" fmla="*/ 208 w 787"/>
                <a:gd name="T13" fmla="*/ 118 h 411"/>
                <a:gd name="T14" fmla="*/ 217 w 787"/>
                <a:gd name="T15" fmla="*/ 146 h 411"/>
                <a:gd name="T16" fmla="*/ 235 w 787"/>
                <a:gd name="T17" fmla="*/ 118 h 411"/>
                <a:gd name="T18" fmla="*/ 263 w 787"/>
                <a:gd name="T19" fmla="*/ 109 h 411"/>
                <a:gd name="T20" fmla="*/ 290 w 787"/>
                <a:gd name="T21" fmla="*/ 201 h 411"/>
                <a:gd name="T22" fmla="*/ 327 w 787"/>
                <a:gd name="T23" fmla="*/ 191 h 411"/>
                <a:gd name="T24" fmla="*/ 418 w 787"/>
                <a:gd name="T25" fmla="*/ 155 h 411"/>
                <a:gd name="T26" fmla="*/ 482 w 787"/>
                <a:gd name="T27" fmla="*/ 73 h 411"/>
                <a:gd name="T28" fmla="*/ 491 w 787"/>
                <a:gd name="T29" fmla="*/ 36 h 411"/>
                <a:gd name="T30" fmla="*/ 510 w 787"/>
                <a:gd name="T31" fmla="*/ 18 h 411"/>
                <a:gd name="T32" fmla="*/ 564 w 787"/>
                <a:gd name="T33" fmla="*/ 27 h 411"/>
                <a:gd name="T34" fmla="*/ 574 w 787"/>
                <a:gd name="T35" fmla="*/ 100 h 411"/>
                <a:gd name="T36" fmla="*/ 647 w 787"/>
                <a:gd name="T37" fmla="*/ 73 h 411"/>
                <a:gd name="T38" fmla="*/ 692 w 787"/>
                <a:gd name="T39" fmla="*/ 82 h 411"/>
                <a:gd name="T40" fmla="*/ 711 w 787"/>
                <a:gd name="T41" fmla="*/ 137 h 411"/>
                <a:gd name="T42" fmla="*/ 756 w 787"/>
                <a:gd name="T43" fmla="*/ 146 h 411"/>
                <a:gd name="T44" fmla="*/ 766 w 787"/>
                <a:gd name="T45" fmla="*/ 274 h 411"/>
                <a:gd name="T46" fmla="*/ 683 w 787"/>
                <a:gd name="T47" fmla="*/ 301 h 411"/>
                <a:gd name="T48" fmla="*/ 592 w 787"/>
                <a:gd name="T49" fmla="*/ 329 h 411"/>
                <a:gd name="T50" fmla="*/ 464 w 787"/>
                <a:gd name="T51" fmla="*/ 356 h 411"/>
                <a:gd name="T52" fmla="*/ 409 w 787"/>
                <a:gd name="T53" fmla="*/ 374 h 411"/>
                <a:gd name="T54" fmla="*/ 391 w 787"/>
                <a:gd name="T55" fmla="*/ 393 h 411"/>
                <a:gd name="T56" fmla="*/ 336 w 787"/>
                <a:gd name="T57" fmla="*/ 411 h 411"/>
                <a:gd name="T58" fmla="*/ 34 w 787"/>
                <a:gd name="T59" fmla="*/ 402 h 41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87"/>
                <a:gd name="T91" fmla="*/ 0 h 411"/>
                <a:gd name="T92" fmla="*/ 787 w 787"/>
                <a:gd name="T93" fmla="*/ 411 h 41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87" h="411">
                  <a:moveTo>
                    <a:pt x="34" y="402"/>
                  </a:moveTo>
                  <a:cubicBezTo>
                    <a:pt x="31" y="390"/>
                    <a:pt x="29" y="377"/>
                    <a:pt x="25" y="365"/>
                  </a:cubicBezTo>
                  <a:cubicBezTo>
                    <a:pt x="20" y="346"/>
                    <a:pt x="7" y="310"/>
                    <a:pt x="7" y="310"/>
                  </a:cubicBezTo>
                  <a:cubicBezTo>
                    <a:pt x="16" y="239"/>
                    <a:pt x="0" y="214"/>
                    <a:pt x="71" y="237"/>
                  </a:cubicBezTo>
                  <a:cubicBezTo>
                    <a:pt x="114" y="266"/>
                    <a:pt x="103" y="293"/>
                    <a:pt x="135" y="246"/>
                  </a:cubicBezTo>
                  <a:cubicBezTo>
                    <a:pt x="120" y="185"/>
                    <a:pt x="93" y="135"/>
                    <a:pt x="171" y="109"/>
                  </a:cubicBezTo>
                  <a:cubicBezTo>
                    <a:pt x="183" y="112"/>
                    <a:pt x="198" y="110"/>
                    <a:pt x="208" y="118"/>
                  </a:cubicBezTo>
                  <a:cubicBezTo>
                    <a:pt x="216" y="124"/>
                    <a:pt x="207" y="146"/>
                    <a:pt x="217" y="146"/>
                  </a:cubicBezTo>
                  <a:cubicBezTo>
                    <a:pt x="228" y="146"/>
                    <a:pt x="226" y="125"/>
                    <a:pt x="235" y="118"/>
                  </a:cubicBezTo>
                  <a:cubicBezTo>
                    <a:pt x="243" y="112"/>
                    <a:pt x="254" y="112"/>
                    <a:pt x="263" y="109"/>
                  </a:cubicBezTo>
                  <a:cubicBezTo>
                    <a:pt x="273" y="139"/>
                    <a:pt x="267" y="179"/>
                    <a:pt x="290" y="201"/>
                  </a:cubicBezTo>
                  <a:cubicBezTo>
                    <a:pt x="299" y="210"/>
                    <a:pt x="315" y="194"/>
                    <a:pt x="327" y="191"/>
                  </a:cubicBezTo>
                  <a:cubicBezTo>
                    <a:pt x="382" y="198"/>
                    <a:pt x="442" y="227"/>
                    <a:pt x="418" y="155"/>
                  </a:cubicBezTo>
                  <a:cubicBezTo>
                    <a:pt x="437" y="0"/>
                    <a:pt x="397" y="134"/>
                    <a:pt x="482" y="73"/>
                  </a:cubicBezTo>
                  <a:cubicBezTo>
                    <a:pt x="492" y="66"/>
                    <a:pt x="485" y="47"/>
                    <a:pt x="491" y="36"/>
                  </a:cubicBezTo>
                  <a:cubicBezTo>
                    <a:pt x="495" y="28"/>
                    <a:pt x="504" y="24"/>
                    <a:pt x="510" y="18"/>
                  </a:cubicBezTo>
                  <a:cubicBezTo>
                    <a:pt x="528" y="21"/>
                    <a:pt x="553" y="13"/>
                    <a:pt x="564" y="27"/>
                  </a:cubicBezTo>
                  <a:cubicBezTo>
                    <a:pt x="579" y="46"/>
                    <a:pt x="560" y="80"/>
                    <a:pt x="574" y="100"/>
                  </a:cubicBezTo>
                  <a:cubicBezTo>
                    <a:pt x="580" y="109"/>
                    <a:pt x="647" y="73"/>
                    <a:pt x="647" y="73"/>
                  </a:cubicBezTo>
                  <a:cubicBezTo>
                    <a:pt x="662" y="76"/>
                    <a:pt x="679" y="74"/>
                    <a:pt x="692" y="82"/>
                  </a:cubicBezTo>
                  <a:cubicBezTo>
                    <a:pt x="736" y="111"/>
                    <a:pt x="668" y="108"/>
                    <a:pt x="711" y="137"/>
                  </a:cubicBezTo>
                  <a:cubicBezTo>
                    <a:pt x="724" y="146"/>
                    <a:pt x="741" y="143"/>
                    <a:pt x="756" y="146"/>
                  </a:cubicBezTo>
                  <a:cubicBezTo>
                    <a:pt x="771" y="185"/>
                    <a:pt x="787" y="233"/>
                    <a:pt x="766" y="274"/>
                  </a:cubicBezTo>
                  <a:cubicBezTo>
                    <a:pt x="754" y="297"/>
                    <a:pt x="695" y="299"/>
                    <a:pt x="683" y="301"/>
                  </a:cubicBezTo>
                  <a:cubicBezTo>
                    <a:pt x="616" y="323"/>
                    <a:pt x="647" y="314"/>
                    <a:pt x="592" y="329"/>
                  </a:cubicBezTo>
                  <a:cubicBezTo>
                    <a:pt x="529" y="369"/>
                    <a:pt x="595" y="333"/>
                    <a:pt x="464" y="356"/>
                  </a:cubicBezTo>
                  <a:cubicBezTo>
                    <a:pt x="445" y="359"/>
                    <a:pt x="409" y="374"/>
                    <a:pt x="409" y="374"/>
                  </a:cubicBezTo>
                  <a:cubicBezTo>
                    <a:pt x="403" y="380"/>
                    <a:pt x="399" y="389"/>
                    <a:pt x="391" y="393"/>
                  </a:cubicBezTo>
                  <a:cubicBezTo>
                    <a:pt x="374" y="402"/>
                    <a:pt x="336" y="411"/>
                    <a:pt x="336" y="411"/>
                  </a:cubicBezTo>
                  <a:cubicBezTo>
                    <a:pt x="235" y="408"/>
                    <a:pt x="135" y="402"/>
                    <a:pt x="34" y="402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7" name="Freeform 12"/>
            <p:cNvSpPr>
              <a:spLocks/>
            </p:cNvSpPr>
            <p:nvPr/>
          </p:nvSpPr>
          <p:spPr bwMode="auto">
            <a:xfrm>
              <a:off x="2592" y="1180"/>
              <a:ext cx="887" cy="367"/>
            </a:xfrm>
            <a:custGeom>
              <a:avLst/>
              <a:gdLst>
                <a:gd name="T0" fmla="*/ 805 w 887"/>
                <a:gd name="T1" fmla="*/ 338 h 367"/>
                <a:gd name="T2" fmla="*/ 832 w 887"/>
                <a:gd name="T3" fmla="*/ 320 h 367"/>
                <a:gd name="T4" fmla="*/ 859 w 887"/>
                <a:gd name="T5" fmla="*/ 310 h 367"/>
                <a:gd name="T6" fmla="*/ 869 w 887"/>
                <a:gd name="T7" fmla="*/ 274 h 367"/>
                <a:gd name="T8" fmla="*/ 887 w 887"/>
                <a:gd name="T9" fmla="*/ 246 h 367"/>
                <a:gd name="T10" fmla="*/ 869 w 887"/>
                <a:gd name="T11" fmla="*/ 192 h 367"/>
                <a:gd name="T12" fmla="*/ 859 w 887"/>
                <a:gd name="T13" fmla="*/ 155 h 367"/>
                <a:gd name="T14" fmla="*/ 795 w 887"/>
                <a:gd name="T15" fmla="*/ 137 h 367"/>
                <a:gd name="T16" fmla="*/ 768 w 887"/>
                <a:gd name="T17" fmla="*/ 82 h 367"/>
                <a:gd name="T18" fmla="*/ 713 w 887"/>
                <a:gd name="T19" fmla="*/ 64 h 367"/>
                <a:gd name="T20" fmla="*/ 603 w 887"/>
                <a:gd name="T21" fmla="*/ 0 h 367"/>
                <a:gd name="T22" fmla="*/ 512 w 887"/>
                <a:gd name="T23" fmla="*/ 0 h 367"/>
                <a:gd name="T24" fmla="*/ 402 w 887"/>
                <a:gd name="T25" fmla="*/ 54 h 367"/>
                <a:gd name="T26" fmla="*/ 347 w 887"/>
                <a:gd name="T27" fmla="*/ 164 h 367"/>
                <a:gd name="T28" fmla="*/ 256 w 887"/>
                <a:gd name="T29" fmla="*/ 128 h 367"/>
                <a:gd name="T30" fmla="*/ 165 w 887"/>
                <a:gd name="T31" fmla="*/ 137 h 367"/>
                <a:gd name="T32" fmla="*/ 155 w 887"/>
                <a:gd name="T33" fmla="*/ 182 h 367"/>
                <a:gd name="T34" fmla="*/ 101 w 887"/>
                <a:gd name="T35" fmla="*/ 173 h 367"/>
                <a:gd name="T36" fmla="*/ 82 w 887"/>
                <a:gd name="T37" fmla="*/ 201 h 367"/>
                <a:gd name="T38" fmla="*/ 55 w 887"/>
                <a:gd name="T39" fmla="*/ 210 h 367"/>
                <a:gd name="T40" fmla="*/ 46 w 887"/>
                <a:gd name="T41" fmla="*/ 237 h 367"/>
                <a:gd name="T42" fmla="*/ 0 w 887"/>
                <a:gd name="T43" fmla="*/ 274 h 367"/>
                <a:gd name="T44" fmla="*/ 64 w 887"/>
                <a:gd name="T45" fmla="*/ 301 h 367"/>
                <a:gd name="T46" fmla="*/ 174 w 887"/>
                <a:gd name="T47" fmla="*/ 320 h 367"/>
                <a:gd name="T48" fmla="*/ 183 w 887"/>
                <a:gd name="T49" fmla="*/ 237 h 367"/>
                <a:gd name="T50" fmla="*/ 265 w 887"/>
                <a:gd name="T51" fmla="*/ 219 h 367"/>
                <a:gd name="T52" fmla="*/ 347 w 887"/>
                <a:gd name="T53" fmla="*/ 237 h 367"/>
                <a:gd name="T54" fmla="*/ 357 w 887"/>
                <a:gd name="T55" fmla="*/ 210 h 367"/>
                <a:gd name="T56" fmla="*/ 411 w 887"/>
                <a:gd name="T57" fmla="*/ 237 h 367"/>
                <a:gd name="T58" fmla="*/ 466 w 887"/>
                <a:gd name="T59" fmla="*/ 228 h 367"/>
                <a:gd name="T60" fmla="*/ 485 w 887"/>
                <a:gd name="T61" fmla="*/ 164 h 367"/>
                <a:gd name="T62" fmla="*/ 512 w 887"/>
                <a:gd name="T63" fmla="*/ 146 h 367"/>
                <a:gd name="T64" fmla="*/ 576 w 887"/>
                <a:gd name="T65" fmla="*/ 155 h 367"/>
                <a:gd name="T66" fmla="*/ 613 w 887"/>
                <a:gd name="T67" fmla="*/ 137 h 367"/>
                <a:gd name="T68" fmla="*/ 640 w 887"/>
                <a:gd name="T69" fmla="*/ 155 h 367"/>
                <a:gd name="T70" fmla="*/ 695 w 887"/>
                <a:gd name="T71" fmla="*/ 173 h 367"/>
                <a:gd name="T72" fmla="*/ 777 w 887"/>
                <a:gd name="T73" fmla="*/ 256 h 367"/>
                <a:gd name="T74" fmla="*/ 814 w 887"/>
                <a:gd name="T75" fmla="*/ 310 h 367"/>
                <a:gd name="T76" fmla="*/ 869 w 887"/>
                <a:gd name="T77" fmla="*/ 320 h 36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87"/>
                <a:gd name="T118" fmla="*/ 0 h 367"/>
                <a:gd name="T119" fmla="*/ 887 w 887"/>
                <a:gd name="T120" fmla="*/ 367 h 36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87" h="367">
                  <a:moveTo>
                    <a:pt x="805" y="338"/>
                  </a:moveTo>
                  <a:cubicBezTo>
                    <a:pt x="814" y="332"/>
                    <a:pt x="822" y="325"/>
                    <a:pt x="832" y="320"/>
                  </a:cubicBezTo>
                  <a:cubicBezTo>
                    <a:pt x="841" y="316"/>
                    <a:pt x="853" y="317"/>
                    <a:pt x="859" y="310"/>
                  </a:cubicBezTo>
                  <a:cubicBezTo>
                    <a:pt x="867" y="300"/>
                    <a:pt x="864" y="285"/>
                    <a:pt x="869" y="274"/>
                  </a:cubicBezTo>
                  <a:cubicBezTo>
                    <a:pt x="873" y="264"/>
                    <a:pt x="881" y="255"/>
                    <a:pt x="887" y="246"/>
                  </a:cubicBezTo>
                  <a:cubicBezTo>
                    <a:pt x="881" y="228"/>
                    <a:pt x="874" y="210"/>
                    <a:pt x="869" y="192"/>
                  </a:cubicBezTo>
                  <a:cubicBezTo>
                    <a:pt x="866" y="180"/>
                    <a:pt x="868" y="164"/>
                    <a:pt x="859" y="155"/>
                  </a:cubicBezTo>
                  <a:cubicBezTo>
                    <a:pt x="843" y="139"/>
                    <a:pt x="816" y="144"/>
                    <a:pt x="795" y="137"/>
                  </a:cubicBezTo>
                  <a:cubicBezTo>
                    <a:pt x="790" y="122"/>
                    <a:pt x="783" y="91"/>
                    <a:pt x="768" y="82"/>
                  </a:cubicBezTo>
                  <a:cubicBezTo>
                    <a:pt x="752" y="72"/>
                    <a:pt x="713" y="64"/>
                    <a:pt x="713" y="64"/>
                  </a:cubicBezTo>
                  <a:cubicBezTo>
                    <a:pt x="646" y="86"/>
                    <a:pt x="644" y="39"/>
                    <a:pt x="603" y="0"/>
                  </a:cubicBezTo>
                  <a:cubicBezTo>
                    <a:pt x="559" y="15"/>
                    <a:pt x="553" y="27"/>
                    <a:pt x="512" y="0"/>
                  </a:cubicBezTo>
                  <a:cubicBezTo>
                    <a:pt x="477" y="24"/>
                    <a:pt x="438" y="31"/>
                    <a:pt x="402" y="54"/>
                  </a:cubicBezTo>
                  <a:cubicBezTo>
                    <a:pt x="366" y="110"/>
                    <a:pt x="412" y="143"/>
                    <a:pt x="347" y="164"/>
                  </a:cubicBezTo>
                  <a:cubicBezTo>
                    <a:pt x="317" y="144"/>
                    <a:pt x="289" y="139"/>
                    <a:pt x="256" y="128"/>
                  </a:cubicBezTo>
                  <a:cubicBezTo>
                    <a:pt x="226" y="131"/>
                    <a:pt x="192" y="123"/>
                    <a:pt x="165" y="137"/>
                  </a:cubicBezTo>
                  <a:cubicBezTo>
                    <a:pt x="151" y="144"/>
                    <a:pt x="168" y="174"/>
                    <a:pt x="155" y="182"/>
                  </a:cubicBezTo>
                  <a:cubicBezTo>
                    <a:pt x="139" y="191"/>
                    <a:pt x="119" y="176"/>
                    <a:pt x="101" y="173"/>
                  </a:cubicBezTo>
                  <a:cubicBezTo>
                    <a:pt x="95" y="182"/>
                    <a:pt x="91" y="194"/>
                    <a:pt x="82" y="201"/>
                  </a:cubicBezTo>
                  <a:cubicBezTo>
                    <a:pt x="75" y="207"/>
                    <a:pt x="62" y="203"/>
                    <a:pt x="55" y="210"/>
                  </a:cubicBezTo>
                  <a:cubicBezTo>
                    <a:pt x="48" y="217"/>
                    <a:pt x="51" y="229"/>
                    <a:pt x="46" y="237"/>
                  </a:cubicBezTo>
                  <a:cubicBezTo>
                    <a:pt x="37" y="252"/>
                    <a:pt x="13" y="265"/>
                    <a:pt x="0" y="274"/>
                  </a:cubicBezTo>
                  <a:cubicBezTo>
                    <a:pt x="14" y="317"/>
                    <a:pt x="23" y="315"/>
                    <a:pt x="64" y="301"/>
                  </a:cubicBezTo>
                  <a:cubicBezTo>
                    <a:pt x="85" y="306"/>
                    <a:pt x="166" y="327"/>
                    <a:pt x="174" y="320"/>
                  </a:cubicBezTo>
                  <a:cubicBezTo>
                    <a:pt x="195" y="301"/>
                    <a:pt x="169" y="261"/>
                    <a:pt x="183" y="237"/>
                  </a:cubicBezTo>
                  <a:cubicBezTo>
                    <a:pt x="197" y="213"/>
                    <a:pt x="238" y="226"/>
                    <a:pt x="265" y="219"/>
                  </a:cubicBezTo>
                  <a:cubicBezTo>
                    <a:pt x="305" y="232"/>
                    <a:pt x="305" y="251"/>
                    <a:pt x="347" y="237"/>
                  </a:cubicBezTo>
                  <a:cubicBezTo>
                    <a:pt x="350" y="228"/>
                    <a:pt x="348" y="214"/>
                    <a:pt x="357" y="210"/>
                  </a:cubicBezTo>
                  <a:cubicBezTo>
                    <a:pt x="368" y="205"/>
                    <a:pt x="406" y="234"/>
                    <a:pt x="411" y="237"/>
                  </a:cubicBezTo>
                  <a:cubicBezTo>
                    <a:pt x="429" y="234"/>
                    <a:pt x="450" y="237"/>
                    <a:pt x="466" y="228"/>
                  </a:cubicBezTo>
                  <a:cubicBezTo>
                    <a:pt x="485" y="217"/>
                    <a:pt x="473" y="182"/>
                    <a:pt x="485" y="164"/>
                  </a:cubicBezTo>
                  <a:cubicBezTo>
                    <a:pt x="491" y="155"/>
                    <a:pt x="503" y="152"/>
                    <a:pt x="512" y="146"/>
                  </a:cubicBezTo>
                  <a:cubicBezTo>
                    <a:pt x="533" y="149"/>
                    <a:pt x="555" y="157"/>
                    <a:pt x="576" y="155"/>
                  </a:cubicBezTo>
                  <a:cubicBezTo>
                    <a:pt x="590" y="154"/>
                    <a:pt x="599" y="137"/>
                    <a:pt x="613" y="137"/>
                  </a:cubicBezTo>
                  <a:cubicBezTo>
                    <a:pt x="624" y="137"/>
                    <a:pt x="630" y="151"/>
                    <a:pt x="640" y="155"/>
                  </a:cubicBezTo>
                  <a:cubicBezTo>
                    <a:pt x="658" y="163"/>
                    <a:pt x="695" y="173"/>
                    <a:pt x="695" y="173"/>
                  </a:cubicBezTo>
                  <a:cubicBezTo>
                    <a:pt x="717" y="241"/>
                    <a:pt x="706" y="236"/>
                    <a:pt x="777" y="256"/>
                  </a:cubicBezTo>
                  <a:cubicBezTo>
                    <a:pt x="793" y="367"/>
                    <a:pt x="763" y="310"/>
                    <a:pt x="814" y="310"/>
                  </a:cubicBezTo>
                  <a:cubicBezTo>
                    <a:pt x="833" y="310"/>
                    <a:pt x="850" y="320"/>
                    <a:pt x="869" y="320"/>
                  </a:cubicBezTo>
                </a:path>
              </a:pathLst>
            </a:cu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8" name="Freeform 13"/>
            <p:cNvSpPr>
              <a:spLocks/>
            </p:cNvSpPr>
            <p:nvPr/>
          </p:nvSpPr>
          <p:spPr bwMode="auto">
            <a:xfrm>
              <a:off x="2199" y="2117"/>
              <a:ext cx="751" cy="494"/>
            </a:xfrm>
            <a:custGeom>
              <a:avLst/>
              <a:gdLst>
                <a:gd name="T0" fmla="*/ 110 w 751"/>
                <a:gd name="T1" fmla="*/ 13 h 494"/>
                <a:gd name="T2" fmla="*/ 338 w 751"/>
                <a:gd name="T3" fmla="*/ 23 h 494"/>
                <a:gd name="T4" fmla="*/ 503 w 751"/>
                <a:gd name="T5" fmla="*/ 68 h 494"/>
                <a:gd name="T6" fmla="*/ 576 w 751"/>
                <a:gd name="T7" fmla="*/ 87 h 494"/>
                <a:gd name="T8" fmla="*/ 603 w 751"/>
                <a:gd name="T9" fmla="*/ 105 h 494"/>
                <a:gd name="T10" fmla="*/ 649 w 751"/>
                <a:gd name="T11" fmla="*/ 114 h 494"/>
                <a:gd name="T12" fmla="*/ 667 w 751"/>
                <a:gd name="T13" fmla="*/ 141 h 494"/>
                <a:gd name="T14" fmla="*/ 676 w 751"/>
                <a:gd name="T15" fmla="*/ 196 h 494"/>
                <a:gd name="T16" fmla="*/ 750 w 751"/>
                <a:gd name="T17" fmla="*/ 205 h 494"/>
                <a:gd name="T18" fmla="*/ 695 w 751"/>
                <a:gd name="T19" fmla="*/ 324 h 494"/>
                <a:gd name="T20" fmla="*/ 686 w 751"/>
                <a:gd name="T21" fmla="*/ 434 h 494"/>
                <a:gd name="T22" fmla="*/ 676 w 751"/>
                <a:gd name="T23" fmla="*/ 480 h 494"/>
                <a:gd name="T24" fmla="*/ 603 w 751"/>
                <a:gd name="T25" fmla="*/ 489 h 494"/>
                <a:gd name="T26" fmla="*/ 448 w 751"/>
                <a:gd name="T27" fmla="*/ 434 h 494"/>
                <a:gd name="T28" fmla="*/ 320 w 751"/>
                <a:gd name="T29" fmla="*/ 388 h 494"/>
                <a:gd name="T30" fmla="*/ 402 w 751"/>
                <a:gd name="T31" fmla="*/ 343 h 494"/>
                <a:gd name="T32" fmla="*/ 292 w 751"/>
                <a:gd name="T33" fmla="*/ 333 h 494"/>
                <a:gd name="T34" fmla="*/ 210 w 751"/>
                <a:gd name="T35" fmla="*/ 288 h 494"/>
                <a:gd name="T36" fmla="*/ 174 w 751"/>
                <a:gd name="T37" fmla="*/ 279 h 494"/>
                <a:gd name="T38" fmla="*/ 119 w 751"/>
                <a:gd name="T39" fmla="*/ 260 h 494"/>
                <a:gd name="T40" fmla="*/ 128 w 751"/>
                <a:gd name="T41" fmla="*/ 233 h 494"/>
                <a:gd name="T42" fmla="*/ 274 w 751"/>
                <a:gd name="T43" fmla="*/ 205 h 494"/>
                <a:gd name="T44" fmla="*/ 192 w 751"/>
                <a:gd name="T45" fmla="*/ 196 h 494"/>
                <a:gd name="T46" fmla="*/ 219 w 751"/>
                <a:gd name="T47" fmla="*/ 169 h 494"/>
                <a:gd name="T48" fmla="*/ 439 w 751"/>
                <a:gd name="T49" fmla="*/ 160 h 494"/>
                <a:gd name="T50" fmla="*/ 110 w 751"/>
                <a:gd name="T51" fmla="*/ 96 h 494"/>
                <a:gd name="T52" fmla="*/ 0 w 751"/>
                <a:gd name="T53" fmla="*/ 68 h 494"/>
                <a:gd name="T54" fmla="*/ 36 w 751"/>
                <a:gd name="T55" fmla="*/ 41 h 494"/>
                <a:gd name="T56" fmla="*/ 110 w 751"/>
                <a:gd name="T57" fmla="*/ 32 h 494"/>
                <a:gd name="T58" fmla="*/ 119 w 751"/>
                <a:gd name="T59" fmla="*/ 4 h 494"/>
                <a:gd name="T60" fmla="*/ 110 w 751"/>
                <a:gd name="T61" fmla="*/ 13 h 4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51"/>
                <a:gd name="T94" fmla="*/ 0 h 494"/>
                <a:gd name="T95" fmla="*/ 751 w 751"/>
                <a:gd name="T96" fmla="*/ 494 h 49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51" h="494">
                  <a:moveTo>
                    <a:pt x="110" y="13"/>
                  </a:moveTo>
                  <a:cubicBezTo>
                    <a:pt x="186" y="16"/>
                    <a:pt x="262" y="16"/>
                    <a:pt x="338" y="23"/>
                  </a:cubicBezTo>
                  <a:cubicBezTo>
                    <a:pt x="391" y="28"/>
                    <a:pt x="449" y="59"/>
                    <a:pt x="503" y="68"/>
                  </a:cubicBezTo>
                  <a:cubicBezTo>
                    <a:pt x="527" y="76"/>
                    <a:pt x="553" y="78"/>
                    <a:pt x="576" y="87"/>
                  </a:cubicBezTo>
                  <a:cubicBezTo>
                    <a:pt x="586" y="91"/>
                    <a:pt x="593" y="101"/>
                    <a:pt x="603" y="105"/>
                  </a:cubicBezTo>
                  <a:cubicBezTo>
                    <a:pt x="618" y="110"/>
                    <a:pt x="634" y="111"/>
                    <a:pt x="649" y="114"/>
                  </a:cubicBezTo>
                  <a:cubicBezTo>
                    <a:pt x="655" y="123"/>
                    <a:pt x="664" y="131"/>
                    <a:pt x="667" y="141"/>
                  </a:cubicBezTo>
                  <a:cubicBezTo>
                    <a:pt x="673" y="159"/>
                    <a:pt x="661" y="185"/>
                    <a:pt x="676" y="196"/>
                  </a:cubicBezTo>
                  <a:cubicBezTo>
                    <a:pt x="696" y="211"/>
                    <a:pt x="725" y="202"/>
                    <a:pt x="750" y="205"/>
                  </a:cubicBezTo>
                  <a:cubicBezTo>
                    <a:pt x="740" y="259"/>
                    <a:pt x="751" y="305"/>
                    <a:pt x="695" y="324"/>
                  </a:cubicBezTo>
                  <a:cubicBezTo>
                    <a:pt x="692" y="361"/>
                    <a:pt x="690" y="397"/>
                    <a:pt x="686" y="434"/>
                  </a:cubicBezTo>
                  <a:cubicBezTo>
                    <a:pt x="684" y="450"/>
                    <a:pt x="689" y="471"/>
                    <a:pt x="676" y="480"/>
                  </a:cubicBezTo>
                  <a:cubicBezTo>
                    <a:pt x="656" y="494"/>
                    <a:pt x="627" y="486"/>
                    <a:pt x="603" y="489"/>
                  </a:cubicBezTo>
                  <a:cubicBezTo>
                    <a:pt x="550" y="472"/>
                    <a:pt x="501" y="444"/>
                    <a:pt x="448" y="434"/>
                  </a:cubicBezTo>
                  <a:cubicBezTo>
                    <a:pt x="379" y="390"/>
                    <a:pt x="430" y="400"/>
                    <a:pt x="320" y="388"/>
                  </a:cubicBezTo>
                  <a:cubicBezTo>
                    <a:pt x="363" y="374"/>
                    <a:pt x="376" y="383"/>
                    <a:pt x="402" y="343"/>
                  </a:cubicBezTo>
                  <a:cubicBezTo>
                    <a:pt x="365" y="340"/>
                    <a:pt x="327" y="343"/>
                    <a:pt x="292" y="333"/>
                  </a:cubicBezTo>
                  <a:cubicBezTo>
                    <a:pt x="262" y="325"/>
                    <a:pt x="240" y="296"/>
                    <a:pt x="210" y="288"/>
                  </a:cubicBezTo>
                  <a:cubicBezTo>
                    <a:pt x="198" y="285"/>
                    <a:pt x="186" y="283"/>
                    <a:pt x="174" y="279"/>
                  </a:cubicBezTo>
                  <a:cubicBezTo>
                    <a:pt x="155" y="273"/>
                    <a:pt x="119" y="260"/>
                    <a:pt x="119" y="260"/>
                  </a:cubicBezTo>
                  <a:cubicBezTo>
                    <a:pt x="122" y="251"/>
                    <a:pt x="121" y="240"/>
                    <a:pt x="128" y="233"/>
                  </a:cubicBezTo>
                  <a:cubicBezTo>
                    <a:pt x="143" y="218"/>
                    <a:pt x="261" y="207"/>
                    <a:pt x="274" y="205"/>
                  </a:cubicBezTo>
                  <a:cubicBezTo>
                    <a:pt x="247" y="202"/>
                    <a:pt x="215" y="211"/>
                    <a:pt x="192" y="196"/>
                  </a:cubicBezTo>
                  <a:cubicBezTo>
                    <a:pt x="181" y="189"/>
                    <a:pt x="206" y="171"/>
                    <a:pt x="219" y="169"/>
                  </a:cubicBezTo>
                  <a:cubicBezTo>
                    <a:pt x="292" y="158"/>
                    <a:pt x="366" y="163"/>
                    <a:pt x="439" y="160"/>
                  </a:cubicBezTo>
                  <a:cubicBezTo>
                    <a:pt x="358" y="79"/>
                    <a:pt x="208" y="100"/>
                    <a:pt x="110" y="96"/>
                  </a:cubicBezTo>
                  <a:cubicBezTo>
                    <a:pt x="198" y="67"/>
                    <a:pt x="226" y="80"/>
                    <a:pt x="0" y="68"/>
                  </a:cubicBezTo>
                  <a:cubicBezTo>
                    <a:pt x="12" y="59"/>
                    <a:pt x="22" y="46"/>
                    <a:pt x="36" y="41"/>
                  </a:cubicBezTo>
                  <a:cubicBezTo>
                    <a:pt x="60" y="33"/>
                    <a:pt x="87" y="42"/>
                    <a:pt x="110" y="32"/>
                  </a:cubicBezTo>
                  <a:cubicBezTo>
                    <a:pt x="119" y="28"/>
                    <a:pt x="119" y="14"/>
                    <a:pt x="119" y="4"/>
                  </a:cubicBezTo>
                  <a:cubicBezTo>
                    <a:pt x="119" y="0"/>
                    <a:pt x="113" y="10"/>
                    <a:pt x="110" y="1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9" name="Freeform 14"/>
            <p:cNvSpPr>
              <a:spLocks/>
            </p:cNvSpPr>
            <p:nvPr/>
          </p:nvSpPr>
          <p:spPr bwMode="auto">
            <a:xfrm>
              <a:off x="1509" y="1033"/>
              <a:ext cx="379" cy="732"/>
            </a:xfrm>
            <a:custGeom>
              <a:avLst/>
              <a:gdLst>
                <a:gd name="T0" fmla="*/ 251 w 379"/>
                <a:gd name="T1" fmla="*/ 0 h 732"/>
                <a:gd name="T2" fmla="*/ 196 w 379"/>
                <a:gd name="T3" fmla="*/ 92 h 732"/>
                <a:gd name="T4" fmla="*/ 150 w 379"/>
                <a:gd name="T5" fmla="*/ 137 h 732"/>
                <a:gd name="T6" fmla="*/ 169 w 379"/>
                <a:gd name="T7" fmla="*/ 156 h 732"/>
                <a:gd name="T8" fmla="*/ 160 w 379"/>
                <a:gd name="T9" fmla="*/ 192 h 732"/>
                <a:gd name="T10" fmla="*/ 132 w 379"/>
                <a:gd name="T11" fmla="*/ 229 h 732"/>
                <a:gd name="T12" fmla="*/ 114 w 379"/>
                <a:gd name="T13" fmla="*/ 265 h 732"/>
                <a:gd name="T14" fmla="*/ 105 w 379"/>
                <a:gd name="T15" fmla="*/ 311 h 732"/>
                <a:gd name="T16" fmla="*/ 114 w 379"/>
                <a:gd name="T17" fmla="*/ 339 h 732"/>
                <a:gd name="T18" fmla="*/ 68 w 379"/>
                <a:gd name="T19" fmla="*/ 439 h 732"/>
                <a:gd name="T20" fmla="*/ 41 w 379"/>
                <a:gd name="T21" fmla="*/ 448 h 732"/>
                <a:gd name="T22" fmla="*/ 13 w 379"/>
                <a:gd name="T23" fmla="*/ 531 h 732"/>
                <a:gd name="T24" fmla="*/ 41 w 379"/>
                <a:gd name="T25" fmla="*/ 521 h 732"/>
                <a:gd name="T26" fmla="*/ 96 w 379"/>
                <a:gd name="T27" fmla="*/ 549 h 732"/>
                <a:gd name="T28" fmla="*/ 114 w 379"/>
                <a:gd name="T29" fmla="*/ 457 h 732"/>
                <a:gd name="T30" fmla="*/ 141 w 379"/>
                <a:gd name="T31" fmla="*/ 421 h 732"/>
                <a:gd name="T32" fmla="*/ 150 w 379"/>
                <a:gd name="T33" fmla="*/ 393 h 732"/>
                <a:gd name="T34" fmla="*/ 141 w 379"/>
                <a:gd name="T35" fmla="*/ 439 h 732"/>
                <a:gd name="T36" fmla="*/ 150 w 379"/>
                <a:gd name="T37" fmla="*/ 293 h 732"/>
                <a:gd name="T38" fmla="*/ 160 w 379"/>
                <a:gd name="T39" fmla="*/ 265 h 732"/>
                <a:gd name="T40" fmla="*/ 169 w 379"/>
                <a:gd name="T41" fmla="*/ 284 h 732"/>
                <a:gd name="T42" fmla="*/ 233 w 379"/>
                <a:gd name="T43" fmla="*/ 412 h 732"/>
                <a:gd name="T44" fmla="*/ 242 w 379"/>
                <a:gd name="T45" fmla="*/ 585 h 732"/>
                <a:gd name="T46" fmla="*/ 297 w 379"/>
                <a:gd name="T47" fmla="*/ 732 h 732"/>
                <a:gd name="T48" fmla="*/ 315 w 379"/>
                <a:gd name="T49" fmla="*/ 521 h 732"/>
                <a:gd name="T50" fmla="*/ 288 w 379"/>
                <a:gd name="T51" fmla="*/ 622 h 732"/>
                <a:gd name="T52" fmla="*/ 278 w 379"/>
                <a:gd name="T53" fmla="*/ 503 h 732"/>
                <a:gd name="T54" fmla="*/ 269 w 379"/>
                <a:gd name="T55" fmla="*/ 531 h 732"/>
                <a:gd name="T56" fmla="*/ 260 w 379"/>
                <a:gd name="T57" fmla="*/ 476 h 732"/>
                <a:gd name="T58" fmla="*/ 251 w 379"/>
                <a:gd name="T59" fmla="*/ 375 h 732"/>
                <a:gd name="T60" fmla="*/ 260 w 379"/>
                <a:gd name="T61" fmla="*/ 421 h 732"/>
                <a:gd name="T62" fmla="*/ 324 w 379"/>
                <a:gd name="T63" fmla="*/ 448 h 732"/>
                <a:gd name="T64" fmla="*/ 352 w 379"/>
                <a:gd name="T65" fmla="*/ 476 h 732"/>
                <a:gd name="T66" fmla="*/ 370 w 379"/>
                <a:gd name="T67" fmla="*/ 503 h 732"/>
                <a:gd name="T68" fmla="*/ 379 w 379"/>
                <a:gd name="T69" fmla="*/ 476 h 732"/>
                <a:gd name="T70" fmla="*/ 342 w 379"/>
                <a:gd name="T71" fmla="*/ 357 h 732"/>
                <a:gd name="T72" fmla="*/ 315 w 379"/>
                <a:gd name="T73" fmla="*/ 384 h 732"/>
                <a:gd name="T74" fmla="*/ 288 w 379"/>
                <a:gd name="T75" fmla="*/ 329 h 732"/>
                <a:gd name="T76" fmla="*/ 260 w 379"/>
                <a:gd name="T77" fmla="*/ 320 h 732"/>
                <a:gd name="T78" fmla="*/ 269 w 379"/>
                <a:gd name="T79" fmla="*/ 220 h 732"/>
                <a:gd name="T80" fmla="*/ 288 w 379"/>
                <a:gd name="T81" fmla="*/ 247 h 732"/>
                <a:gd name="T82" fmla="*/ 306 w 379"/>
                <a:gd name="T83" fmla="*/ 220 h 732"/>
                <a:gd name="T84" fmla="*/ 278 w 379"/>
                <a:gd name="T85" fmla="*/ 229 h 732"/>
                <a:gd name="T86" fmla="*/ 251 w 379"/>
                <a:gd name="T87" fmla="*/ 147 h 732"/>
                <a:gd name="T88" fmla="*/ 242 w 379"/>
                <a:gd name="T89" fmla="*/ 119 h 732"/>
                <a:gd name="T90" fmla="*/ 205 w 379"/>
                <a:gd name="T91" fmla="*/ 55 h 73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9"/>
                <a:gd name="T139" fmla="*/ 0 h 732"/>
                <a:gd name="T140" fmla="*/ 379 w 379"/>
                <a:gd name="T141" fmla="*/ 732 h 73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9" h="732">
                  <a:moveTo>
                    <a:pt x="251" y="0"/>
                  </a:moveTo>
                  <a:cubicBezTo>
                    <a:pt x="231" y="30"/>
                    <a:pt x="218" y="64"/>
                    <a:pt x="196" y="92"/>
                  </a:cubicBezTo>
                  <a:cubicBezTo>
                    <a:pt x="183" y="109"/>
                    <a:pt x="150" y="137"/>
                    <a:pt x="150" y="137"/>
                  </a:cubicBezTo>
                  <a:cubicBezTo>
                    <a:pt x="124" y="219"/>
                    <a:pt x="146" y="123"/>
                    <a:pt x="169" y="156"/>
                  </a:cubicBezTo>
                  <a:cubicBezTo>
                    <a:pt x="176" y="166"/>
                    <a:pt x="166" y="181"/>
                    <a:pt x="160" y="192"/>
                  </a:cubicBezTo>
                  <a:cubicBezTo>
                    <a:pt x="153" y="206"/>
                    <a:pt x="140" y="216"/>
                    <a:pt x="132" y="229"/>
                  </a:cubicBezTo>
                  <a:cubicBezTo>
                    <a:pt x="125" y="240"/>
                    <a:pt x="120" y="253"/>
                    <a:pt x="114" y="265"/>
                  </a:cubicBezTo>
                  <a:cubicBezTo>
                    <a:pt x="111" y="280"/>
                    <a:pt x="105" y="295"/>
                    <a:pt x="105" y="311"/>
                  </a:cubicBezTo>
                  <a:cubicBezTo>
                    <a:pt x="105" y="321"/>
                    <a:pt x="115" y="329"/>
                    <a:pt x="114" y="339"/>
                  </a:cubicBezTo>
                  <a:cubicBezTo>
                    <a:pt x="111" y="360"/>
                    <a:pt x="81" y="420"/>
                    <a:pt x="68" y="439"/>
                  </a:cubicBezTo>
                  <a:cubicBezTo>
                    <a:pt x="57" y="485"/>
                    <a:pt x="57" y="548"/>
                    <a:pt x="41" y="448"/>
                  </a:cubicBezTo>
                  <a:cubicBezTo>
                    <a:pt x="26" y="470"/>
                    <a:pt x="0" y="500"/>
                    <a:pt x="13" y="531"/>
                  </a:cubicBezTo>
                  <a:cubicBezTo>
                    <a:pt x="17" y="540"/>
                    <a:pt x="32" y="524"/>
                    <a:pt x="41" y="521"/>
                  </a:cubicBezTo>
                  <a:cubicBezTo>
                    <a:pt x="55" y="638"/>
                    <a:pt x="34" y="589"/>
                    <a:pt x="96" y="549"/>
                  </a:cubicBezTo>
                  <a:cubicBezTo>
                    <a:pt x="120" y="622"/>
                    <a:pt x="92" y="550"/>
                    <a:pt x="114" y="457"/>
                  </a:cubicBezTo>
                  <a:cubicBezTo>
                    <a:pt x="117" y="442"/>
                    <a:pt x="132" y="433"/>
                    <a:pt x="141" y="421"/>
                  </a:cubicBezTo>
                  <a:cubicBezTo>
                    <a:pt x="144" y="412"/>
                    <a:pt x="150" y="383"/>
                    <a:pt x="150" y="393"/>
                  </a:cubicBezTo>
                  <a:cubicBezTo>
                    <a:pt x="150" y="409"/>
                    <a:pt x="141" y="455"/>
                    <a:pt x="141" y="439"/>
                  </a:cubicBezTo>
                  <a:cubicBezTo>
                    <a:pt x="141" y="390"/>
                    <a:pt x="145" y="341"/>
                    <a:pt x="150" y="293"/>
                  </a:cubicBezTo>
                  <a:cubicBezTo>
                    <a:pt x="151" y="283"/>
                    <a:pt x="160" y="255"/>
                    <a:pt x="160" y="265"/>
                  </a:cubicBezTo>
                  <a:cubicBezTo>
                    <a:pt x="160" y="299"/>
                    <a:pt x="132" y="319"/>
                    <a:pt x="169" y="284"/>
                  </a:cubicBezTo>
                  <a:cubicBezTo>
                    <a:pt x="184" y="329"/>
                    <a:pt x="211" y="370"/>
                    <a:pt x="233" y="412"/>
                  </a:cubicBezTo>
                  <a:cubicBezTo>
                    <a:pt x="241" y="476"/>
                    <a:pt x="233" y="522"/>
                    <a:pt x="242" y="585"/>
                  </a:cubicBezTo>
                  <a:cubicBezTo>
                    <a:pt x="322" y="558"/>
                    <a:pt x="293" y="677"/>
                    <a:pt x="297" y="732"/>
                  </a:cubicBezTo>
                  <a:cubicBezTo>
                    <a:pt x="341" y="663"/>
                    <a:pt x="321" y="607"/>
                    <a:pt x="315" y="521"/>
                  </a:cubicBezTo>
                  <a:cubicBezTo>
                    <a:pt x="292" y="591"/>
                    <a:pt x="301" y="557"/>
                    <a:pt x="288" y="622"/>
                  </a:cubicBezTo>
                  <a:cubicBezTo>
                    <a:pt x="285" y="582"/>
                    <a:pt x="286" y="542"/>
                    <a:pt x="278" y="503"/>
                  </a:cubicBezTo>
                  <a:cubicBezTo>
                    <a:pt x="276" y="493"/>
                    <a:pt x="274" y="539"/>
                    <a:pt x="269" y="531"/>
                  </a:cubicBezTo>
                  <a:cubicBezTo>
                    <a:pt x="259" y="516"/>
                    <a:pt x="262" y="494"/>
                    <a:pt x="260" y="476"/>
                  </a:cubicBezTo>
                  <a:cubicBezTo>
                    <a:pt x="256" y="442"/>
                    <a:pt x="251" y="409"/>
                    <a:pt x="251" y="375"/>
                  </a:cubicBezTo>
                  <a:cubicBezTo>
                    <a:pt x="251" y="359"/>
                    <a:pt x="252" y="407"/>
                    <a:pt x="260" y="421"/>
                  </a:cubicBezTo>
                  <a:cubicBezTo>
                    <a:pt x="270" y="439"/>
                    <a:pt x="309" y="444"/>
                    <a:pt x="324" y="448"/>
                  </a:cubicBezTo>
                  <a:cubicBezTo>
                    <a:pt x="333" y="457"/>
                    <a:pt x="344" y="466"/>
                    <a:pt x="352" y="476"/>
                  </a:cubicBezTo>
                  <a:cubicBezTo>
                    <a:pt x="359" y="484"/>
                    <a:pt x="359" y="503"/>
                    <a:pt x="370" y="503"/>
                  </a:cubicBezTo>
                  <a:cubicBezTo>
                    <a:pt x="379" y="503"/>
                    <a:pt x="376" y="485"/>
                    <a:pt x="379" y="476"/>
                  </a:cubicBezTo>
                  <a:cubicBezTo>
                    <a:pt x="366" y="436"/>
                    <a:pt x="357" y="396"/>
                    <a:pt x="342" y="357"/>
                  </a:cubicBezTo>
                  <a:cubicBezTo>
                    <a:pt x="333" y="366"/>
                    <a:pt x="328" y="384"/>
                    <a:pt x="315" y="384"/>
                  </a:cubicBezTo>
                  <a:cubicBezTo>
                    <a:pt x="298" y="384"/>
                    <a:pt x="294" y="335"/>
                    <a:pt x="288" y="329"/>
                  </a:cubicBezTo>
                  <a:cubicBezTo>
                    <a:pt x="281" y="322"/>
                    <a:pt x="269" y="323"/>
                    <a:pt x="260" y="320"/>
                  </a:cubicBezTo>
                  <a:cubicBezTo>
                    <a:pt x="263" y="287"/>
                    <a:pt x="257" y="251"/>
                    <a:pt x="269" y="220"/>
                  </a:cubicBezTo>
                  <a:cubicBezTo>
                    <a:pt x="273" y="210"/>
                    <a:pt x="277" y="247"/>
                    <a:pt x="288" y="247"/>
                  </a:cubicBezTo>
                  <a:cubicBezTo>
                    <a:pt x="299" y="247"/>
                    <a:pt x="311" y="229"/>
                    <a:pt x="306" y="220"/>
                  </a:cubicBezTo>
                  <a:cubicBezTo>
                    <a:pt x="301" y="211"/>
                    <a:pt x="287" y="226"/>
                    <a:pt x="278" y="229"/>
                  </a:cubicBezTo>
                  <a:cubicBezTo>
                    <a:pt x="269" y="202"/>
                    <a:pt x="260" y="174"/>
                    <a:pt x="251" y="147"/>
                  </a:cubicBezTo>
                  <a:cubicBezTo>
                    <a:pt x="248" y="138"/>
                    <a:pt x="242" y="119"/>
                    <a:pt x="242" y="119"/>
                  </a:cubicBezTo>
                  <a:cubicBezTo>
                    <a:pt x="253" y="23"/>
                    <a:pt x="266" y="26"/>
                    <a:pt x="205" y="55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0" name="Freeform 15"/>
            <p:cNvSpPr>
              <a:spLocks/>
            </p:cNvSpPr>
            <p:nvPr/>
          </p:nvSpPr>
          <p:spPr bwMode="auto">
            <a:xfrm>
              <a:off x="1357" y="1829"/>
              <a:ext cx="83" cy="198"/>
            </a:xfrm>
            <a:custGeom>
              <a:avLst/>
              <a:gdLst>
                <a:gd name="T0" fmla="*/ 46 w 83"/>
                <a:gd name="T1" fmla="*/ 0 h 198"/>
                <a:gd name="T2" fmla="*/ 10 w 83"/>
                <a:gd name="T3" fmla="*/ 82 h 198"/>
                <a:gd name="T4" fmla="*/ 19 w 83"/>
                <a:gd name="T5" fmla="*/ 183 h 198"/>
                <a:gd name="T6" fmla="*/ 74 w 83"/>
                <a:gd name="T7" fmla="*/ 173 h 198"/>
                <a:gd name="T8" fmla="*/ 56 w 83"/>
                <a:gd name="T9" fmla="*/ 119 h 198"/>
                <a:gd name="T10" fmla="*/ 46 w 83"/>
                <a:gd name="T11" fmla="*/ 91 h 198"/>
                <a:gd name="T12" fmla="*/ 46 w 83"/>
                <a:gd name="T13" fmla="*/ 0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"/>
                <a:gd name="T22" fmla="*/ 0 h 198"/>
                <a:gd name="T23" fmla="*/ 83 w 83"/>
                <a:gd name="T24" fmla="*/ 198 h 19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" h="198">
                  <a:moveTo>
                    <a:pt x="46" y="0"/>
                  </a:moveTo>
                  <a:cubicBezTo>
                    <a:pt x="36" y="29"/>
                    <a:pt x="20" y="53"/>
                    <a:pt x="10" y="82"/>
                  </a:cubicBezTo>
                  <a:cubicBezTo>
                    <a:pt x="13" y="116"/>
                    <a:pt x="0" y="155"/>
                    <a:pt x="19" y="183"/>
                  </a:cubicBezTo>
                  <a:cubicBezTo>
                    <a:pt x="30" y="198"/>
                    <a:pt x="65" y="189"/>
                    <a:pt x="74" y="173"/>
                  </a:cubicBezTo>
                  <a:cubicBezTo>
                    <a:pt x="83" y="157"/>
                    <a:pt x="62" y="137"/>
                    <a:pt x="56" y="119"/>
                  </a:cubicBezTo>
                  <a:cubicBezTo>
                    <a:pt x="53" y="110"/>
                    <a:pt x="46" y="91"/>
                    <a:pt x="46" y="91"/>
                  </a:cubicBezTo>
                  <a:cubicBezTo>
                    <a:pt x="57" y="5"/>
                    <a:pt x="76" y="27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Freeform 16"/>
            <p:cNvSpPr>
              <a:spLocks/>
            </p:cNvSpPr>
            <p:nvPr/>
          </p:nvSpPr>
          <p:spPr bwMode="auto">
            <a:xfrm>
              <a:off x="1489" y="2008"/>
              <a:ext cx="155" cy="247"/>
            </a:xfrm>
            <a:custGeom>
              <a:avLst/>
              <a:gdLst>
                <a:gd name="T0" fmla="*/ 24 w 155"/>
                <a:gd name="T1" fmla="*/ 40 h 247"/>
                <a:gd name="T2" fmla="*/ 70 w 155"/>
                <a:gd name="T3" fmla="*/ 241 h 247"/>
                <a:gd name="T4" fmla="*/ 125 w 155"/>
                <a:gd name="T5" fmla="*/ 232 h 247"/>
                <a:gd name="T6" fmla="*/ 61 w 155"/>
                <a:gd name="T7" fmla="*/ 113 h 247"/>
                <a:gd name="T8" fmla="*/ 42 w 155"/>
                <a:gd name="T9" fmla="*/ 13 h 247"/>
                <a:gd name="T10" fmla="*/ 24 w 155"/>
                <a:gd name="T11" fmla="*/ 40 h 2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5"/>
                <a:gd name="T19" fmla="*/ 0 h 247"/>
                <a:gd name="T20" fmla="*/ 155 w 155"/>
                <a:gd name="T21" fmla="*/ 247 h 2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5" h="247">
                  <a:moveTo>
                    <a:pt x="24" y="40"/>
                  </a:moveTo>
                  <a:cubicBezTo>
                    <a:pt x="47" y="112"/>
                    <a:pt x="0" y="196"/>
                    <a:pt x="70" y="241"/>
                  </a:cubicBezTo>
                  <a:cubicBezTo>
                    <a:pt x="88" y="238"/>
                    <a:pt x="114" y="247"/>
                    <a:pt x="125" y="232"/>
                  </a:cubicBezTo>
                  <a:cubicBezTo>
                    <a:pt x="155" y="191"/>
                    <a:pt x="81" y="134"/>
                    <a:pt x="61" y="113"/>
                  </a:cubicBezTo>
                  <a:cubicBezTo>
                    <a:pt x="50" y="81"/>
                    <a:pt x="71" y="31"/>
                    <a:pt x="42" y="13"/>
                  </a:cubicBezTo>
                  <a:cubicBezTo>
                    <a:pt x="21" y="0"/>
                    <a:pt x="24" y="125"/>
                    <a:pt x="24" y="4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2" name="Freeform 17"/>
            <p:cNvSpPr>
              <a:spLocks/>
            </p:cNvSpPr>
            <p:nvPr/>
          </p:nvSpPr>
          <p:spPr bwMode="auto">
            <a:xfrm>
              <a:off x="1627" y="1728"/>
              <a:ext cx="60" cy="175"/>
            </a:xfrm>
            <a:custGeom>
              <a:avLst/>
              <a:gdLst>
                <a:gd name="T0" fmla="*/ 14 w 60"/>
                <a:gd name="T1" fmla="*/ 28 h 175"/>
                <a:gd name="T2" fmla="*/ 60 w 60"/>
                <a:gd name="T3" fmla="*/ 101 h 175"/>
                <a:gd name="T4" fmla="*/ 51 w 60"/>
                <a:gd name="T5" fmla="*/ 73 h 175"/>
                <a:gd name="T6" fmla="*/ 32 w 60"/>
                <a:gd name="T7" fmla="*/ 55 h 175"/>
                <a:gd name="T8" fmla="*/ 14 w 60"/>
                <a:gd name="T9" fmla="*/ 0 h 175"/>
                <a:gd name="T10" fmla="*/ 14 w 60"/>
                <a:gd name="T11" fmla="*/ 28 h 1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"/>
                <a:gd name="T19" fmla="*/ 0 h 175"/>
                <a:gd name="T20" fmla="*/ 60 w 60"/>
                <a:gd name="T21" fmla="*/ 175 h 1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" h="175">
                  <a:moveTo>
                    <a:pt x="14" y="28"/>
                  </a:moveTo>
                  <a:cubicBezTo>
                    <a:pt x="17" y="57"/>
                    <a:pt x="11" y="175"/>
                    <a:pt x="60" y="101"/>
                  </a:cubicBezTo>
                  <a:cubicBezTo>
                    <a:pt x="57" y="92"/>
                    <a:pt x="56" y="81"/>
                    <a:pt x="51" y="73"/>
                  </a:cubicBezTo>
                  <a:cubicBezTo>
                    <a:pt x="46" y="66"/>
                    <a:pt x="36" y="63"/>
                    <a:pt x="32" y="55"/>
                  </a:cubicBezTo>
                  <a:cubicBezTo>
                    <a:pt x="23" y="38"/>
                    <a:pt x="14" y="0"/>
                    <a:pt x="14" y="0"/>
                  </a:cubicBezTo>
                  <a:cubicBezTo>
                    <a:pt x="3" y="76"/>
                    <a:pt x="0" y="85"/>
                    <a:pt x="14" y="2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Freeform 18"/>
            <p:cNvSpPr>
              <a:spLocks/>
            </p:cNvSpPr>
            <p:nvPr/>
          </p:nvSpPr>
          <p:spPr bwMode="auto">
            <a:xfrm>
              <a:off x="1802" y="1847"/>
              <a:ext cx="87" cy="128"/>
            </a:xfrm>
            <a:custGeom>
              <a:avLst/>
              <a:gdLst>
                <a:gd name="T0" fmla="*/ 4 w 87"/>
                <a:gd name="T1" fmla="*/ 18 h 128"/>
                <a:gd name="T2" fmla="*/ 68 w 87"/>
                <a:gd name="T3" fmla="*/ 128 h 128"/>
                <a:gd name="T4" fmla="*/ 40 w 87"/>
                <a:gd name="T5" fmla="*/ 55 h 128"/>
                <a:gd name="T6" fmla="*/ 22 w 87"/>
                <a:gd name="T7" fmla="*/ 27 h 128"/>
                <a:gd name="T8" fmla="*/ 13 w 87"/>
                <a:gd name="T9" fmla="*/ 0 h 128"/>
                <a:gd name="T10" fmla="*/ 4 w 87"/>
                <a:gd name="T11" fmla="*/ 18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7"/>
                <a:gd name="T19" fmla="*/ 0 h 128"/>
                <a:gd name="T20" fmla="*/ 87 w 87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7" h="128">
                  <a:moveTo>
                    <a:pt x="4" y="18"/>
                  </a:moveTo>
                  <a:cubicBezTo>
                    <a:pt x="13" y="100"/>
                    <a:pt x="0" y="106"/>
                    <a:pt x="68" y="128"/>
                  </a:cubicBezTo>
                  <a:cubicBezTo>
                    <a:pt x="82" y="85"/>
                    <a:pt x="87" y="70"/>
                    <a:pt x="40" y="55"/>
                  </a:cubicBezTo>
                  <a:cubicBezTo>
                    <a:pt x="34" y="46"/>
                    <a:pt x="27" y="37"/>
                    <a:pt x="22" y="27"/>
                  </a:cubicBezTo>
                  <a:cubicBezTo>
                    <a:pt x="18" y="18"/>
                    <a:pt x="22" y="0"/>
                    <a:pt x="13" y="0"/>
                  </a:cubicBezTo>
                  <a:cubicBezTo>
                    <a:pt x="3" y="0"/>
                    <a:pt x="4" y="46"/>
                    <a:pt x="4" y="1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4" name="Text Box 19"/>
            <p:cNvSpPr txBox="1">
              <a:spLocks noChangeArrowheads="1"/>
            </p:cNvSpPr>
            <p:nvPr/>
          </p:nvSpPr>
          <p:spPr bwMode="auto">
            <a:xfrm rot="-444395">
              <a:off x="618" y="2240"/>
              <a:ext cx="115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rgbClr val="FF3300"/>
                  </a:solidFill>
                </a:rPr>
                <a:t>GIẾNG N</a:t>
              </a:r>
              <a:r>
                <a:rPr lang="vi-VN" sz="1400" b="1">
                  <a:solidFill>
                    <a:srgbClr val="FF3300"/>
                  </a:solidFill>
                </a:rPr>
                <a:t>Ư</a:t>
              </a:r>
              <a:r>
                <a:rPr lang="en-US" sz="1400" b="1">
                  <a:solidFill>
                    <a:srgbClr val="FF3300"/>
                  </a:solidFill>
                </a:rPr>
                <a:t>ỚC ĂN</a:t>
              </a:r>
            </a:p>
          </p:txBody>
        </p:sp>
        <p:sp>
          <p:nvSpPr>
            <p:cNvPr id="19475" name="Oval 23"/>
            <p:cNvSpPr>
              <a:spLocks noChangeArrowheads="1"/>
            </p:cNvSpPr>
            <p:nvPr/>
          </p:nvSpPr>
          <p:spPr bwMode="auto">
            <a:xfrm>
              <a:off x="558" y="3735"/>
              <a:ext cx="432" cy="384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20484" name="Group 9"/>
          <p:cNvGrpSpPr>
            <a:grpSpLocks/>
          </p:cNvGrpSpPr>
          <p:nvPr/>
        </p:nvGrpSpPr>
        <p:grpSpPr bwMode="auto">
          <a:xfrm>
            <a:off x="762000" y="1143000"/>
            <a:ext cx="7696200" cy="5257800"/>
            <a:chOff x="480" y="720"/>
            <a:chExt cx="4848" cy="3312"/>
          </a:xfrm>
        </p:grpSpPr>
        <p:pic>
          <p:nvPicPr>
            <p:cNvPr id="20485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0" y="720"/>
              <a:ext cx="4848" cy="3312"/>
            </a:xfrm>
            <a:prstGeom prst="rect">
              <a:avLst/>
            </a:prstGeom>
            <a:noFill/>
            <a:ln w="38100">
              <a:solidFill>
                <a:srgbClr val="FF9933"/>
              </a:solidFill>
              <a:miter lim="800000"/>
              <a:headEnd/>
              <a:tailEnd/>
            </a:ln>
          </p:spPr>
        </p:pic>
        <p:sp>
          <p:nvSpPr>
            <p:cNvPr id="20486" name="Oval 8"/>
            <p:cNvSpPr>
              <a:spLocks noChangeArrowheads="1"/>
            </p:cNvSpPr>
            <p:nvPr/>
          </p:nvSpPr>
          <p:spPr bwMode="auto">
            <a:xfrm>
              <a:off x="4896" y="3600"/>
              <a:ext cx="432" cy="432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400" b="1">
                  <a:solidFill>
                    <a:srgbClr val="0000FF"/>
                  </a:solidFill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0" y="3476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2070" name="Text Box 22"/>
          <p:cNvSpPr txBox="1">
            <a:spLocks noChangeArrowheads="1"/>
          </p:cNvSpPr>
          <p:nvPr/>
        </p:nvSpPr>
        <p:spPr bwMode="auto">
          <a:xfrm>
            <a:off x="0" y="990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CC"/>
                </a:solidFill>
              </a:rPr>
              <a:t>- Vì sao cần phải tôn trọng th</a:t>
            </a:r>
            <a:r>
              <a:rPr lang="vi-VN" sz="2400">
                <a:solidFill>
                  <a:srgbClr val="FFFFCC"/>
                </a:solidFill>
              </a:rPr>
              <a:t>ư</a:t>
            </a:r>
            <a:r>
              <a:rPr lang="en-US" sz="2400">
                <a:solidFill>
                  <a:srgbClr val="FFFFCC"/>
                </a:solidFill>
              </a:rPr>
              <a:t> từ, tài sản của ng</a:t>
            </a:r>
            <a:r>
              <a:rPr lang="vi-VN" sz="2400">
                <a:solidFill>
                  <a:srgbClr val="FFFFCC"/>
                </a:solidFill>
              </a:rPr>
              <a:t>ư</a:t>
            </a:r>
            <a:r>
              <a:rPr lang="en-US" sz="2400">
                <a:solidFill>
                  <a:srgbClr val="FFFFCC"/>
                </a:solidFill>
              </a:rPr>
              <a:t>ời khác?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0" y="3476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0" y="70961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2738438" y="5057775"/>
            <a:ext cx="1524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</a:rPr>
              <a:t>THÙNG ĐỰNG VỎ BAO THUỐC BẢO VỆ THỰC VẬT</a:t>
            </a:r>
          </a:p>
        </p:txBody>
      </p:sp>
      <p:grpSp>
        <p:nvGrpSpPr>
          <p:cNvPr id="21509" name="Group 10"/>
          <p:cNvGrpSpPr>
            <a:grpSpLocks/>
          </p:cNvGrpSpPr>
          <p:nvPr/>
        </p:nvGrpSpPr>
        <p:grpSpPr bwMode="auto">
          <a:xfrm>
            <a:off x="762000" y="1295400"/>
            <a:ext cx="7620000" cy="5334000"/>
            <a:chOff x="480" y="816"/>
            <a:chExt cx="4800" cy="3360"/>
          </a:xfrm>
        </p:grpSpPr>
        <p:grpSp>
          <p:nvGrpSpPr>
            <p:cNvPr id="21510" name="Group 8"/>
            <p:cNvGrpSpPr>
              <a:grpSpLocks/>
            </p:cNvGrpSpPr>
            <p:nvPr/>
          </p:nvGrpSpPr>
          <p:grpSpPr bwMode="auto">
            <a:xfrm>
              <a:off x="480" y="816"/>
              <a:ext cx="4800" cy="3360"/>
              <a:chOff x="480" y="816"/>
              <a:chExt cx="4800" cy="3360"/>
            </a:xfrm>
          </p:grpSpPr>
          <p:pic>
            <p:nvPicPr>
              <p:cNvPr id="21512" name="Picture 5" descr="Picture 00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80" y="816"/>
                <a:ext cx="4800" cy="3360"/>
              </a:xfrm>
              <a:prstGeom prst="rect">
                <a:avLst/>
              </a:prstGeom>
              <a:noFill/>
              <a:ln w="38100">
                <a:solidFill>
                  <a:srgbClr val="CC3399"/>
                </a:solidFill>
                <a:miter lim="800000"/>
                <a:headEnd/>
                <a:tailEnd/>
              </a:ln>
            </p:spPr>
          </p:pic>
          <p:sp>
            <p:nvSpPr>
              <p:cNvPr id="21513" name="Oval 7"/>
              <p:cNvSpPr>
                <a:spLocks noChangeArrowheads="1"/>
              </p:cNvSpPr>
              <p:nvPr/>
            </p:nvSpPr>
            <p:spPr bwMode="auto">
              <a:xfrm>
                <a:off x="4734" y="3669"/>
                <a:ext cx="528" cy="48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rgbClr val="CC33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5400" b="1">
                    <a:solidFill>
                      <a:srgbClr val="0000FF"/>
                    </a:solidFill>
                  </a:rPr>
                  <a:t>3</a:t>
                </a:r>
              </a:p>
            </p:txBody>
          </p:sp>
        </p:grpSp>
        <p:sp>
          <p:nvSpPr>
            <p:cNvPr id="21511" name="Text Box 9"/>
            <p:cNvSpPr txBox="1">
              <a:spLocks noChangeArrowheads="1"/>
            </p:cNvSpPr>
            <p:nvPr/>
          </p:nvSpPr>
          <p:spPr bwMode="auto">
            <a:xfrm rot="-194994">
              <a:off x="1541" y="3311"/>
              <a:ext cx="1248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rgbClr val="FF3300"/>
                  </a:solidFill>
                </a:rPr>
                <a:t>Thùng </a:t>
              </a:r>
              <a:r>
                <a:rPr lang="vi-VN" sz="2000" b="1">
                  <a:solidFill>
                    <a:srgbClr val="FF3300"/>
                  </a:solidFill>
                </a:rPr>
                <a:t>đ</a:t>
              </a:r>
              <a:r>
                <a:rPr lang="en-US" sz="2000" b="1">
                  <a:solidFill>
                    <a:srgbClr val="FF3300"/>
                  </a:solidFill>
                </a:rPr>
                <a:t>ựng  vỏ bao thuốc bảo vệ thực vật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0" y="3143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-228600" y="6810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22532" name="Group 19"/>
          <p:cNvGrpSpPr>
            <a:grpSpLocks/>
          </p:cNvGrpSpPr>
          <p:nvPr/>
        </p:nvGrpSpPr>
        <p:grpSpPr bwMode="auto">
          <a:xfrm>
            <a:off x="1066800" y="1176338"/>
            <a:ext cx="7010400" cy="5637212"/>
            <a:chOff x="672" y="672"/>
            <a:chExt cx="4416" cy="3551"/>
          </a:xfrm>
        </p:grpSpPr>
        <p:pic>
          <p:nvPicPr>
            <p:cNvPr id="22533" name="Picture 5" descr="Picture 00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2" y="672"/>
              <a:ext cx="4416" cy="3504"/>
            </a:xfrm>
            <a:prstGeom prst="rect">
              <a:avLst/>
            </a:prstGeom>
            <a:noFill/>
            <a:ln w="38100">
              <a:solidFill>
                <a:srgbClr val="CC3399"/>
              </a:solidFill>
              <a:miter lim="800000"/>
              <a:headEnd/>
              <a:tailEnd/>
            </a:ln>
          </p:spPr>
        </p:pic>
        <p:sp>
          <p:nvSpPr>
            <p:cNvPr id="22534" name="Freeform 8"/>
            <p:cNvSpPr>
              <a:spLocks/>
            </p:cNvSpPr>
            <p:nvPr/>
          </p:nvSpPr>
          <p:spPr bwMode="auto">
            <a:xfrm>
              <a:off x="1481" y="3458"/>
              <a:ext cx="2810" cy="739"/>
            </a:xfrm>
            <a:custGeom>
              <a:avLst/>
              <a:gdLst>
                <a:gd name="T0" fmla="*/ 137 w 2810"/>
                <a:gd name="T1" fmla="*/ 172 h 739"/>
                <a:gd name="T2" fmla="*/ 55 w 2810"/>
                <a:gd name="T3" fmla="*/ 217 h 739"/>
                <a:gd name="T4" fmla="*/ 18 w 2810"/>
                <a:gd name="T5" fmla="*/ 245 h 739"/>
                <a:gd name="T6" fmla="*/ 146 w 2810"/>
                <a:gd name="T7" fmla="*/ 345 h 739"/>
                <a:gd name="T8" fmla="*/ 439 w 2810"/>
                <a:gd name="T9" fmla="*/ 419 h 739"/>
                <a:gd name="T10" fmla="*/ 649 w 2810"/>
                <a:gd name="T11" fmla="*/ 464 h 739"/>
                <a:gd name="T12" fmla="*/ 732 w 2810"/>
                <a:gd name="T13" fmla="*/ 510 h 739"/>
                <a:gd name="T14" fmla="*/ 796 w 2810"/>
                <a:gd name="T15" fmla="*/ 483 h 739"/>
                <a:gd name="T16" fmla="*/ 942 w 2810"/>
                <a:gd name="T17" fmla="*/ 464 h 739"/>
                <a:gd name="T18" fmla="*/ 1015 w 2810"/>
                <a:gd name="T19" fmla="*/ 510 h 739"/>
                <a:gd name="T20" fmla="*/ 1207 w 2810"/>
                <a:gd name="T21" fmla="*/ 574 h 739"/>
                <a:gd name="T22" fmla="*/ 1262 w 2810"/>
                <a:gd name="T23" fmla="*/ 647 h 739"/>
                <a:gd name="T24" fmla="*/ 1490 w 2810"/>
                <a:gd name="T25" fmla="*/ 684 h 739"/>
                <a:gd name="T26" fmla="*/ 1746 w 2810"/>
                <a:gd name="T27" fmla="*/ 729 h 739"/>
                <a:gd name="T28" fmla="*/ 2450 w 2810"/>
                <a:gd name="T29" fmla="*/ 693 h 739"/>
                <a:gd name="T30" fmla="*/ 2597 w 2810"/>
                <a:gd name="T31" fmla="*/ 665 h 739"/>
                <a:gd name="T32" fmla="*/ 2789 w 2810"/>
                <a:gd name="T33" fmla="*/ 739 h 739"/>
                <a:gd name="T34" fmla="*/ 2396 w 2810"/>
                <a:gd name="T35" fmla="*/ 601 h 739"/>
                <a:gd name="T36" fmla="*/ 2569 w 2810"/>
                <a:gd name="T37" fmla="*/ 528 h 739"/>
                <a:gd name="T38" fmla="*/ 2633 w 2810"/>
                <a:gd name="T39" fmla="*/ 483 h 739"/>
                <a:gd name="T40" fmla="*/ 2716 w 2810"/>
                <a:gd name="T41" fmla="*/ 419 h 739"/>
                <a:gd name="T42" fmla="*/ 2386 w 2810"/>
                <a:gd name="T43" fmla="*/ 428 h 739"/>
                <a:gd name="T44" fmla="*/ 2295 w 2810"/>
                <a:gd name="T45" fmla="*/ 473 h 739"/>
                <a:gd name="T46" fmla="*/ 2249 w 2810"/>
                <a:gd name="T47" fmla="*/ 437 h 739"/>
                <a:gd name="T48" fmla="*/ 2121 w 2810"/>
                <a:gd name="T49" fmla="*/ 336 h 739"/>
                <a:gd name="T50" fmla="*/ 2002 w 2810"/>
                <a:gd name="T51" fmla="*/ 455 h 739"/>
                <a:gd name="T52" fmla="*/ 1710 w 2810"/>
                <a:gd name="T53" fmla="*/ 565 h 739"/>
                <a:gd name="T54" fmla="*/ 1792 w 2810"/>
                <a:gd name="T55" fmla="*/ 483 h 739"/>
                <a:gd name="T56" fmla="*/ 1728 w 2810"/>
                <a:gd name="T57" fmla="*/ 409 h 739"/>
                <a:gd name="T58" fmla="*/ 1600 w 2810"/>
                <a:gd name="T59" fmla="*/ 556 h 739"/>
                <a:gd name="T60" fmla="*/ 1426 w 2810"/>
                <a:gd name="T61" fmla="*/ 574 h 739"/>
                <a:gd name="T62" fmla="*/ 1509 w 2810"/>
                <a:gd name="T63" fmla="*/ 473 h 739"/>
                <a:gd name="T64" fmla="*/ 1426 w 2810"/>
                <a:gd name="T65" fmla="*/ 391 h 739"/>
                <a:gd name="T66" fmla="*/ 1582 w 2810"/>
                <a:gd name="T67" fmla="*/ 245 h 739"/>
                <a:gd name="T68" fmla="*/ 1481 w 2810"/>
                <a:gd name="T69" fmla="*/ 208 h 739"/>
                <a:gd name="T70" fmla="*/ 1326 w 2810"/>
                <a:gd name="T71" fmla="*/ 153 h 739"/>
                <a:gd name="T72" fmla="*/ 1326 w 2810"/>
                <a:gd name="T73" fmla="*/ 99 h 739"/>
                <a:gd name="T74" fmla="*/ 1335 w 2810"/>
                <a:gd name="T75" fmla="*/ 99 h 739"/>
                <a:gd name="T76" fmla="*/ 1189 w 2810"/>
                <a:gd name="T77" fmla="*/ 80 h 739"/>
                <a:gd name="T78" fmla="*/ 1070 w 2810"/>
                <a:gd name="T79" fmla="*/ 153 h 739"/>
                <a:gd name="T80" fmla="*/ 978 w 2810"/>
                <a:gd name="T81" fmla="*/ 80 h 739"/>
                <a:gd name="T82" fmla="*/ 814 w 2810"/>
                <a:gd name="T83" fmla="*/ 7 h 739"/>
                <a:gd name="T84" fmla="*/ 530 w 2810"/>
                <a:gd name="T85" fmla="*/ 62 h 739"/>
                <a:gd name="T86" fmla="*/ 421 w 2810"/>
                <a:gd name="T87" fmla="*/ 62 h 739"/>
                <a:gd name="T88" fmla="*/ 274 w 2810"/>
                <a:gd name="T89" fmla="*/ 89 h 739"/>
                <a:gd name="T90" fmla="*/ 274 w 2810"/>
                <a:gd name="T91" fmla="*/ 126 h 73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810"/>
                <a:gd name="T139" fmla="*/ 0 h 739"/>
                <a:gd name="T140" fmla="*/ 2810 w 2810"/>
                <a:gd name="T141" fmla="*/ 739 h 73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810" h="739">
                  <a:moveTo>
                    <a:pt x="274" y="126"/>
                  </a:moveTo>
                  <a:cubicBezTo>
                    <a:pt x="228" y="141"/>
                    <a:pt x="183" y="157"/>
                    <a:pt x="137" y="172"/>
                  </a:cubicBezTo>
                  <a:cubicBezTo>
                    <a:pt x="128" y="181"/>
                    <a:pt x="121" y="193"/>
                    <a:pt x="110" y="199"/>
                  </a:cubicBezTo>
                  <a:cubicBezTo>
                    <a:pt x="93" y="208"/>
                    <a:pt x="55" y="217"/>
                    <a:pt x="55" y="217"/>
                  </a:cubicBezTo>
                  <a:cubicBezTo>
                    <a:pt x="46" y="214"/>
                    <a:pt x="36" y="202"/>
                    <a:pt x="28" y="208"/>
                  </a:cubicBezTo>
                  <a:cubicBezTo>
                    <a:pt x="18" y="216"/>
                    <a:pt x="23" y="233"/>
                    <a:pt x="18" y="245"/>
                  </a:cubicBezTo>
                  <a:cubicBezTo>
                    <a:pt x="14" y="255"/>
                    <a:pt x="6" y="263"/>
                    <a:pt x="0" y="272"/>
                  </a:cubicBezTo>
                  <a:cubicBezTo>
                    <a:pt x="42" y="316"/>
                    <a:pt x="85" y="335"/>
                    <a:pt x="146" y="345"/>
                  </a:cubicBezTo>
                  <a:cubicBezTo>
                    <a:pt x="203" y="402"/>
                    <a:pt x="217" y="384"/>
                    <a:pt x="320" y="391"/>
                  </a:cubicBezTo>
                  <a:cubicBezTo>
                    <a:pt x="360" y="404"/>
                    <a:pt x="398" y="412"/>
                    <a:pt x="439" y="419"/>
                  </a:cubicBezTo>
                  <a:cubicBezTo>
                    <a:pt x="492" y="454"/>
                    <a:pt x="561" y="458"/>
                    <a:pt x="622" y="473"/>
                  </a:cubicBezTo>
                  <a:cubicBezTo>
                    <a:pt x="631" y="470"/>
                    <a:pt x="641" y="460"/>
                    <a:pt x="649" y="464"/>
                  </a:cubicBezTo>
                  <a:cubicBezTo>
                    <a:pt x="658" y="469"/>
                    <a:pt x="651" y="485"/>
                    <a:pt x="658" y="492"/>
                  </a:cubicBezTo>
                  <a:cubicBezTo>
                    <a:pt x="676" y="510"/>
                    <a:pt x="707" y="505"/>
                    <a:pt x="732" y="510"/>
                  </a:cubicBezTo>
                  <a:cubicBezTo>
                    <a:pt x="741" y="516"/>
                    <a:pt x="748" y="530"/>
                    <a:pt x="759" y="528"/>
                  </a:cubicBezTo>
                  <a:cubicBezTo>
                    <a:pt x="778" y="524"/>
                    <a:pt x="777" y="487"/>
                    <a:pt x="796" y="483"/>
                  </a:cubicBezTo>
                  <a:cubicBezTo>
                    <a:pt x="835" y="475"/>
                    <a:pt x="875" y="476"/>
                    <a:pt x="914" y="473"/>
                  </a:cubicBezTo>
                  <a:cubicBezTo>
                    <a:pt x="923" y="470"/>
                    <a:pt x="932" y="462"/>
                    <a:pt x="942" y="464"/>
                  </a:cubicBezTo>
                  <a:cubicBezTo>
                    <a:pt x="951" y="466"/>
                    <a:pt x="953" y="478"/>
                    <a:pt x="960" y="483"/>
                  </a:cubicBezTo>
                  <a:cubicBezTo>
                    <a:pt x="984" y="502"/>
                    <a:pt x="988" y="501"/>
                    <a:pt x="1015" y="510"/>
                  </a:cubicBezTo>
                  <a:cubicBezTo>
                    <a:pt x="1059" y="480"/>
                    <a:pt x="1103" y="482"/>
                    <a:pt x="1134" y="528"/>
                  </a:cubicBezTo>
                  <a:cubicBezTo>
                    <a:pt x="1154" y="612"/>
                    <a:pt x="1120" y="519"/>
                    <a:pt x="1207" y="574"/>
                  </a:cubicBezTo>
                  <a:cubicBezTo>
                    <a:pt x="1218" y="581"/>
                    <a:pt x="1211" y="599"/>
                    <a:pt x="1216" y="611"/>
                  </a:cubicBezTo>
                  <a:cubicBezTo>
                    <a:pt x="1229" y="643"/>
                    <a:pt x="1233" y="638"/>
                    <a:pt x="1262" y="647"/>
                  </a:cubicBezTo>
                  <a:cubicBezTo>
                    <a:pt x="1296" y="700"/>
                    <a:pt x="1332" y="686"/>
                    <a:pt x="1399" y="693"/>
                  </a:cubicBezTo>
                  <a:cubicBezTo>
                    <a:pt x="1429" y="690"/>
                    <a:pt x="1460" y="682"/>
                    <a:pt x="1490" y="684"/>
                  </a:cubicBezTo>
                  <a:cubicBezTo>
                    <a:pt x="1515" y="685"/>
                    <a:pt x="1564" y="702"/>
                    <a:pt x="1564" y="702"/>
                  </a:cubicBezTo>
                  <a:cubicBezTo>
                    <a:pt x="1635" y="678"/>
                    <a:pt x="1683" y="713"/>
                    <a:pt x="1746" y="729"/>
                  </a:cubicBezTo>
                  <a:cubicBezTo>
                    <a:pt x="1892" y="719"/>
                    <a:pt x="2039" y="702"/>
                    <a:pt x="2185" y="720"/>
                  </a:cubicBezTo>
                  <a:cubicBezTo>
                    <a:pt x="2283" y="657"/>
                    <a:pt x="2177" y="718"/>
                    <a:pt x="2450" y="693"/>
                  </a:cubicBezTo>
                  <a:cubicBezTo>
                    <a:pt x="2469" y="691"/>
                    <a:pt x="2487" y="681"/>
                    <a:pt x="2505" y="675"/>
                  </a:cubicBezTo>
                  <a:cubicBezTo>
                    <a:pt x="2534" y="665"/>
                    <a:pt x="2566" y="668"/>
                    <a:pt x="2597" y="665"/>
                  </a:cubicBezTo>
                  <a:cubicBezTo>
                    <a:pt x="2696" y="692"/>
                    <a:pt x="2572" y="652"/>
                    <a:pt x="2661" y="702"/>
                  </a:cubicBezTo>
                  <a:cubicBezTo>
                    <a:pt x="2691" y="719"/>
                    <a:pt x="2756" y="733"/>
                    <a:pt x="2789" y="739"/>
                  </a:cubicBezTo>
                  <a:cubicBezTo>
                    <a:pt x="2804" y="693"/>
                    <a:pt x="2810" y="701"/>
                    <a:pt x="2743" y="656"/>
                  </a:cubicBezTo>
                  <a:cubicBezTo>
                    <a:pt x="2654" y="597"/>
                    <a:pt x="2483" y="605"/>
                    <a:pt x="2396" y="601"/>
                  </a:cubicBezTo>
                  <a:cubicBezTo>
                    <a:pt x="2431" y="548"/>
                    <a:pt x="2474" y="551"/>
                    <a:pt x="2533" y="537"/>
                  </a:cubicBezTo>
                  <a:cubicBezTo>
                    <a:pt x="2545" y="534"/>
                    <a:pt x="2557" y="532"/>
                    <a:pt x="2569" y="528"/>
                  </a:cubicBezTo>
                  <a:cubicBezTo>
                    <a:pt x="2587" y="523"/>
                    <a:pt x="2624" y="510"/>
                    <a:pt x="2624" y="510"/>
                  </a:cubicBezTo>
                  <a:cubicBezTo>
                    <a:pt x="2627" y="501"/>
                    <a:pt x="2633" y="492"/>
                    <a:pt x="2633" y="483"/>
                  </a:cubicBezTo>
                  <a:cubicBezTo>
                    <a:pt x="2633" y="463"/>
                    <a:pt x="2605" y="442"/>
                    <a:pt x="2642" y="428"/>
                  </a:cubicBezTo>
                  <a:cubicBezTo>
                    <a:pt x="2665" y="419"/>
                    <a:pt x="2691" y="422"/>
                    <a:pt x="2716" y="419"/>
                  </a:cubicBezTo>
                  <a:cubicBezTo>
                    <a:pt x="2515" y="393"/>
                    <a:pt x="2618" y="397"/>
                    <a:pt x="2405" y="409"/>
                  </a:cubicBezTo>
                  <a:cubicBezTo>
                    <a:pt x="2399" y="415"/>
                    <a:pt x="2391" y="420"/>
                    <a:pt x="2386" y="428"/>
                  </a:cubicBezTo>
                  <a:cubicBezTo>
                    <a:pt x="2381" y="436"/>
                    <a:pt x="2384" y="448"/>
                    <a:pt x="2377" y="455"/>
                  </a:cubicBezTo>
                  <a:cubicBezTo>
                    <a:pt x="2357" y="475"/>
                    <a:pt x="2323" y="468"/>
                    <a:pt x="2295" y="473"/>
                  </a:cubicBezTo>
                  <a:cubicBezTo>
                    <a:pt x="2283" y="470"/>
                    <a:pt x="2268" y="472"/>
                    <a:pt x="2258" y="464"/>
                  </a:cubicBezTo>
                  <a:cubicBezTo>
                    <a:pt x="2251" y="458"/>
                    <a:pt x="2253" y="446"/>
                    <a:pt x="2249" y="437"/>
                  </a:cubicBezTo>
                  <a:cubicBezTo>
                    <a:pt x="2214" y="366"/>
                    <a:pt x="2244" y="449"/>
                    <a:pt x="2222" y="382"/>
                  </a:cubicBezTo>
                  <a:cubicBezTo>
                    <a:pt x="2278" y="298"/>
                    <a:pt x="2157" y="332"/>
                    <a:pt x="2121" y="336"/>
                  </a:cubicBezTo>
                  <a:cubicBezTo>
                    <a:pt x="2075" y="368"/>
                    <a:pt x="2098" y="389"/>
                    <a:pt x="2039" y="409"/>
                  </a:cubicBezTo>
                  <a:cubicBezTo>
                    <a:pt x="2025" y="423"/>
                    <a:pt x="2018" y="444"/>
                    <a:pt x="2002" y="455"/>
                  </a:cubicBezTo>
                  <a:cubicBezTo>
                    <a:pt x="1954" y="488"/>
                    <a:pt x="1916" y="493"/>
                    <a:pt x="1865" y="510"/>
                  </a:cubicBezTo>
                  <a:cubicBezTo>
                    <a:pt x="1820" y="555"/>
                    <a:pt x="1770" y="550"/>
                    <a:pt x="1710" y="565"/>
                  </a:cubicBezTo>
                  <a:cubicBezTo>
                    <a:pt x="1698" y="529"/>
                    <a:pt x="1708" y="508"/>
                    <a:pt x="1719" y="473"/>
                  </a:cubicBezTo>
                  <a:cubicBezTo>
                    <a:pt x="1743" y="476"/>
                    <a:pt x="1768" y="485"/>
                    <a:pt x="1792" y="483"/>
                  </a:cubicBezTo>
                  <a:cubicBezTo>
                    <a:pt x="1831" y="479"/>
                    <a:pt x="1798" y="443"/>
                    <a:pt x="1792" y="437"/>
                  </a:cubicBezTo>
                  <a:cubicBezTo>
                    <a:pt x="1772" y="417"/>
                    <a:pt x="1755" y="416"/>
                    <a:pt x="1728" y="409"/>
                  </a:cubicBezTo>
                  <a:cubicBezTo>
                    <a:pt x="1693" y="419"/>
                    <a:pt x="1679" y="435"/>
                    <a:pt x="1646" y="446"/>
                  </a:cubicBezTo>
                  <a:cubicBezTo>
                    <a:pt x="1634" y="483"/>
                    <a:pt x="1627" y="528"/>
                    <a:pt x="1600" y="556"/>
                  </a:cubicBezTo>
                  <a:cubicBezTo>
                    <a:pt x="1575" y="630"/>
                    <a:pt x="1522" y="598"/>
                    <a:pt x="1445" y="592"/>
                  </a:cubicBezTo>
                  <a:cubicBezTo>
                    <a:pt x="1439" y="586"/>
                    <a:pt x="1431" y="581"/>
                    <a:pt x="1426" y="574"/>
                  </a:cubicBezTo>
                  <a:cubicBezTo>
                    <a:pt x="1389" y="514"/>
                    <a:pt x="1462" y="508"/>
                    <a:pt x="1500" y="501"/>
                  </a:cubicBezTo>
                  <a:cubicBezTo>
                    <a:pt x="1503" y="492"/>
                    <a:pt x="1516" y="480"/>
                    <a:pt x="1509" y="473"/>
                  </a:cubicBezTo>
                  <a:cubicBezTo>
                    <a:pt x="1502" y="466"/>
                    <a:pt x="1434" y="450"/>
                    <a:pt x="1417" y="446"/>
                  </a:cubicBezTo>
                  <a:cubicBezTo>
                    <a:pt x="1420" y="428"/>
                    <a:pt x="1414" y="405"/>
                    <a:pt x="1426" y="391"/>
                  </a:cubicBezTo>
                  <a:cubicBezTo>
                    <a:pt x="1442" y="373"/>
                    <a:pt x="1541" y="366"/>
                    <a:pt x="1554" y="364"/>
                  </a:cubicBezTo>
                  <a:cubicBezTo>
                    <a:pt x="1594" y="324"/>
                    <a:pt x="1582" y="344"/>
                    <a:pt x="1582" y="245"/>
                  </a:cubicBezTo>
                  <a:cubicBezTo>
                    <a:pt x="1582" y="235"/>
                    <a:pt x="1582" y="220"/>
                    <a:pt x="1573" y="217"/>
                  </a:cubicBezTo>
                  <a:cubicBezTo>
                    <a:pt x="1544" y="206"/>
                    <a:pt x="1512" y="211"/>
                    <a:pt x="1481" y="208"/>
                  </a:cubicBezTo>
                  <a:cubicBezTo>
                    <a:pt x="1440" y="194"/>
                    <a:pt x="1449" y="176"/>
                    <a:pt x="1408" y="163"/>
                  </a:cubicBezTo>
                  <a:cubicBezTo>
                    <a:pt x="1368" y="121"/>
                    <a:pt x="1417" y="162"/>
                    <a:pt x="1326" y="153"/>
                  </a:cubicBezTo>
                  <a:cubicBezTo>
                    <a:pt x="1315" y="152"/>
                    <a:pt x="1307" y="141"/>
                    <a:pt x="1298" y="135"/>
                  </a:cubicBezTo>
                  <a:cubicBezTo>
                    <a:pt x="1270" y="93"/>
                    <a:pt x="1279" y="82"/>
                    <a:pt x="1326" y="99"/>
                  </a:cubicBezTo>
                  <a:cubicBezTo>
                    <a:pt x="1332" y="108"/>
                    <a:pt x="1333" y="126"/>
                    <a:pt x="1344" y="126"/>
                  </a:cubicBezTo>
                  <a:cubicBezTo>
                    <a:pt x="1353" y="126"/>
                    <a:pt x="1340" y="107"/>
                    <a:pt x="1335" y="99"/>
                  </a:cubicBezTo>
                  <a:cubicBezTo>
                    <a:pt x="1332" y="93"/>
                    <a:pt x="1303" y="67"/>
                    <a:pt x="1298" y="62"/>
                  </a:cubicBezTo>
                  <a:cubicBezTo>
                    <a:pt x="1284" y="64"/>
                    <a:pt x="1215" y="65"/>
                    <a:pt x="1189" y="80"/>
                  </a:cubicBezTo>
                  <a:cubicBezTo>
                    <a:pt x="1100" y="130"/>
                    <a:pt x="1169" y="109"/>
                    <a:pt x="1097" y="126"/>
                  </a:cubicBezTo>
                  <a:cubicBezTo>
                    <a:pt x="1088" y="135"/>
                    <a:pt x="1082" y="150"/>
                    <a:pt x="1070" y="153"/>
                  </a:cubicBezTo>
                  <a:cubicBezTo>
                    <a:pt x="1014" y="167"/>
                    <a:pt x="1018" y="126"/>
                    <a:pt x="1006" y="89"/>
                  </a:cubicBezTo>
                  <a:cubicBezTo>
                    <a:pt x="1003" y="80"/>
                    <a:pt x="987" y="83"/>
                    <a:pt x="978" y="80"/>
                  </a:cubicBezTo>
                  <a:cubicBezTo>
                    <a:pt x="961" y="63"/>
                    <a:pt x="951" y="40"/>
                    <a:pt x="933" y="25"/>
                  </a:cubicBezTo>
                  <a:cubicBezTo>
                    <a:pt x="902" y="0"/>
                    <a:pt x="854" y="11"/>
                    <a:pt x="814" y="7"/>
                  </a:cubicBezTo>
                  <a:cubicBezTo>
                    <a:pt x="735" y="32"/>
                    <a:pt x="832" y="4"/>
                    <a:pt x="649" y="25"/>
                  </a:cubicBezTo>
                  <a:cubicBezTo>
                    <a:pt x="612" y="29"/>
                    <a:pt x="566" y="50"/>
                    <a:pt x="530" y="62"/>
                  </a:cubicBezTo>
                  <a:cubicBezTo>
                    <a:pt x="524" y="53"/>
                    <a:pt x="522" y="39"/>
                    <a:pt x="512" y="35"/>
                  </a:cubicBezTo>
                  <a:cubicBezTo>
                    <a:pt x="506" y="33"/>
                    <a:pt x="434" y="60"/>
                    <a:pt x="421" y="62"/>
                  </a:cubicBezTo>
                  <a:cubicBezTo>
                    <a:pt x="391" y="67"/>
                    <a:pt x="360" y="68"/>
                    <a:pt x="329" y="71"/>
                  </a:cubicBezTo>
                  <a:cubicBezTo>
                    <a:pt x="311" y="77"/>
                    <a:pt x="292" y="83"/>
                    <a:pt x="274" y="89"/>
                  </a:cubicBezTo>
                  <a:cubicBezTo>
                    <a:pt x="265" y="92"/>
                    <a:pt x="247" y="89"/>
                    <a:pt x="247" y="99"/>
                  </a:cubicBezTo>
                  <a:cubicBezTo>
                    <a:pt x="247" y="112"/>
                    <a:pt x="265" y="117"/>
                    <a:pt x="274" y="126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5" name="Freeform 9"/>
            <p:cNvSpPr>
              <a:spLocks/>
            </p:cNvSpPr>
            <p:nvPr/>
          </p:nvSpPr>
          <p:spPr bwMode="auto">
            <a:xfrm>
              <a:off x="1745" y="2694"/>
              <a:ext cx="154" cy="847"/>
            </a:xfrm>
            <a:custGeom>
              <a:avLst/>
              <a:gdLst>
                <a:gd name="T0" fmla="*/ 93 w 154"/>
                <a:gd name="T1" fmla="*/ 76 h 847"/>
                <a:gd name="T2" fmla="*/ 84 w 154"/>
                <a:gd name="T3" fmla="*/ 341 h 847"/>
                <a:gd name="T4" fmla="*/ 56 w 154"/>
                <a:gd name="T5" fmla="*/ 314 h 847"/>
                <a:gd name="T6" fmla="*/ 29 w 154"/>
                <a:gd name="T7" fmla="*/ 497 h 847"/>
                <a:gd name="T8" fmla="*/ 29 w 154"/>
                <a:gd name="T9" fmla="*/ 643 h 847"/>
                <a:gd name="T10" fmla="*/ 38 w 154"/>
                <a:gd name="T11" fmla="*/ 698 h 847"/>
                <a:gd name="T12" fmla="*/ 56 w 154"/>
                <a:gd name="T13" fmla="*/ 762 h 847"/>
                <a:gd name="T14" fmla="*/ 47 w 154"/>
                <a:gd name="T15" fmla="*/ 735 h 847"/>
                <a:gd name="T16" fmla="*/ 38 w 154"/>
                <a:gd name="T17" fmla="*/ 762 h 847"/>
                <a:gd name="T18" fmla="*/ 10 w 154"/>
                <a:gd name="T19" fmla="*/ 817 h 847"/>
                <a:gd name="T20" fmla="*/ 84 w 154"/>
                <a:gd name="T21" fmla="*/ 826 h 847"/>
                <a:gd name="T22" fmla="*/ 65 w 154"/>
                <a:gd name="T23" fmla="*/ 844 h 847"/>
                <a:gd name="T24" fmla="*/ 56 w 154"/>
                <a:gd name="T25" fmla="*/ 817 h 847"/>
                <a:gd name="T26" fmla="*/ 84 w 154"/>
                <a:gd name="T27" fmla="*/ 753 h 847"/>
                <a:gd name="T28" fmla="*/ 74 w 154"/>
                <a:gd name="T29" fmla="*/ 707 h 847"/>
                <a:gd name="T30" fmla="*/ 84 w 154"/>
                <a:gd name="T31" fmla="*/ 634 h 847"/>
                <a:gd name="T32" fmla="*/ 102 w 154"/>
                <a:gd name="T33" fmla="*/ 607 h 847"/>
                <a:gd name="T34" fmla="*/ 93 w 154"/>
                <a:gd name="T35" fmla="*/ 506 h 847"/>
                <a:gd name="T36" fmla="*/ 74 w 154"/>
                <a:gd name="T37" fmla="*/ 451 h 847"/>
                <a:gd name="T38" fmla="*/ 84 w 154"/>
                <a:gd name="T39" fmla="*/ 351 h 847"/>
                <a:gd name="T40" fmla="*/ 120 w 154"/>
                <a:gd name="T41" fmla="*/ 378 h 847"/>
                <a:gd name="T42" fmla="*/ 138 w 154"/>
                <a:gd name="T43" fmla="*/ 351 h 847"/>
                <a:gd name="T44" fmla="*/ 102 w 154"/>
                <a:gd name="T45" fmla="*/ 149 h 847"/>
                <a:gd name="T46" fmla="*/ 120 w 154"/>
                <a:gd name="T47" fmla="*/ 40 h 847"/>
                <a:gd name="T48" fmla="*/ 111 w 154"/>
                <a:gd name="T49" fmla="*/ 12 h 847"/>
                <a:gd name="T50" fmla="*/ 74 w 154"/>
                <a:gd name="T51" fmla="*/ 49 h 847"/>
                <a:gd name="T52" fmla="*/ 93 w 154"/>
                <a:gd name="T53" fmla="*/ 76 h 8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54"/>
                <a:gd name="T82" fmla="*/ 0 h 847"/>
                <a:gd name="T83" fmla="*/ 154 w 154"/>
                <a:gd name="T84" fmla="*/ 847 h 8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54" h="847">
                  <a:moveTo>
                    <a:pt x="93" y="76"/>
                  </a:moveTo>
                  <a:cubicBezTo>
                    <a:pt x="99" y="157"/>
                    <a:pt x="133" y="268"/>
                    <a:pt x="84" y="341"/>
                  </a:cubicBezTo>
                  <a:cubicBezTo>
                    <a:pt x="74" y="314"/>
                    <a:pt x="76" y="255"/>
                    <a:pt x="56" y="314"/>
                  </a:cubicBezTo>
                  <a:cubicBezTo>
                    <a:pt x="50" y="398"/>
                    <a:pt x="46" y="427"/>
                    <a:pt x="29" y="497"/>
                  </a:cubicBezTo>
                  <a:cubicBezTo>
                    <a:pt x="59" y="542"/>
                    <a:pt x="36" y="591"/>
                    <a:pt x="29" y="643"/>
                  </a:cubicBezTo>
                  <a:cubicBezTo>
                    <a:pt x="32" y="661"/>
                    <a:pt x="31" y="681"/>
                    <a:pt x="38" y="698"/>
                  </a:cubicBezTo>
                  <a:cubicBezTo>
                    <a:pt x="67" y="764"/>
                    <a:pt x="75" y="683"/>
                    <a:pt x="56" y="762"/>
                  </a:cubicBezTo>
                  <a:cubicBezTo>
                    <a:pt x="53" y="753"/>
                    <a:pt x="56" y="735"/>
                    <a:pt x="47" y="735"/>
                  </a:cubicBezTo>
                  <a:cubicBezTo>
                    <a:pt x="38" y="735"/>
                    <a:pt x="42" y="754"/>
                    <a:pt x="38" y="762"/>
                  </a:cubicBezTo>
                  <a:cubicBezTo>
                    <a:pt x="0" y="838"/>
                    <a:pt x="37" y="741"/>
                    <a:pt x="10" y="817"/>
                  </a:cubicBezTo>
                  <a:cubicBezTo>
                    <a:pt x="35" y="820"/>
                    <a:pt x="62" y="815"/>
                    <a:pt x="84" y="826"/>
                  </a:cubicBezTo>
                  <a:cubicBezTo>
                    <a:pt x="92" y="830"/>
                    <a:pt x="73" y="847"/>
                    <a:pt x="65" y="844"/>
                  </a:cubicBezTo>
                  <a:cubicBezTo>
                    <a:pt x="56" y="841"/>
                    <a:pt x="59" y="826"/>
                    <a:pt x="56" y="817"/>
                  </a:cubicBezTo>
                  <a:cubicBezTo>
                    <a:pt x="108" y="804"/>
                    <a:pt x="115" y="800"/>
                    <a:pt x="84" y="753"/>
                  </a:cubicBezTo>
                  <a:cubicBezTo>
                    <a:pt x="85" y="750"/>
                    <a:pt x="103" y="629"/>
                    <a:pt x="74" y="707"/>
                  </a:cubicBezTo>
                  <a:cubicBezTo>
                    <a:pt x="77" y="683"/>
                    <a:pt x="78" y="658"/>
                    <a:pt x="84" y="634"/>
                  </a:cubicBezTo>
                  <a:cubicBezTo>
                    <a:pt x="86" y="628"/>
                    <a:pt x="126" y="508"/>
                    <a:pt x="102" y="607"/>
                  </a:cubicBezTo>
                  <a:cubicBezTo>
                    <a:pt x="99" y="573"/>
                    <a:pt x="99" y="539"/>
                    <a:pt x="93" y="506"/>
                  </a:cubicBezTo>
                  <a:cubicBezTo>
                    <a:pt x="90" y="487"/>
                    <a:pt x="74" y="451"/>
                    <a:pt x="74" y="451"/>
                  </a:cubicBezTo>
                  <a:cubicBezTo>
                    <a:pt x="77" y="418"/>
                    <a:pt x="66" y="379"/>
                    <a:pt x="84" y="351"/>
                  </a:cubicBezTo>
                  <a:cubicBezTo>
                    <a:pt x="92" y="338"/>
                    <a:pt x="105" y="378"/>
                    <a:pt x="120" y="378"/>
                  </a:cubicBezTo>
                  <a:cubicBezTo>
                    <a:pt x="131" y="378"/>
                    <a:pt x="132" y="360"/>
                    <a:pt x="138" y="351"/>
                  </a:cubicBezTo>
                  <a:cubicBezTo>
                    <a:pt x="134" y="274"/>
                    <a:pt x="154" y="204"/>
                    <a:pt x="102" y="149"/>
                  </a:cubicBezTo>
                  <a:cubicBezTo>
                    <a:pt x="88" y="107"/>
                    <a:pt x="96" y="76"/>
                    <a:pt x="120" y="40"/>
                  </a:cubicBezTo>
                  <a:cubicBezTo>
                    <a:pt x="117" y="31"/>
                    <a:pt x="120" y="17"/>
                    <a:pt x="111" y="12"/>
                  </a:cubicBezTo>
                  <a:cubicBezTo>
                    <a:pt x="89" y="0"/>
                    <a:pt x="72" y="37"/>
                    <a:pt x="74" y="49"/>
                  </a:cubicBezTo>
                  <a:cubicBezTo>
                    <a:pt x="76" y="60"/>
                    <a:pt x="87" y="67"/>
                    <a:pt x="93" y="76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6" name="Freeform 10"/>
            <p:cNvSpPr>
              <a:spLocks/>
            </p:cNvSpPr>
            <p:nvPr/>
          </p:nvSpPr>
          <p:spPr bwMode="auto">
            <a:xfrm>
              <a:off x="1946" y="2734"/>
              <a:ext cx="214" cy="385"/>
            </a:xfrm>
            <a:custGeom>
              <a:avLst/>
              <a:gdLst>
                <a:gd name="T0" fmla="*/ 56 w 214"/>
                <a:gd name="T1" fmla="*/ 9 h 385"/>
                <a:gd name="T2" fmla="*/ 102 w 214"/>
                <a:gd name="T3" fmla="*/ 137 h 385"/>
                <a:gd name="T4" fmla="*/ 184 w 214"/>
                <a:gd name="T5" fmla="*/ 256 h 385"/>
                <a:gd name="T6" fmla="*/ 184 w 214"/>
                <a:gd name="T7" fmla="*/ 384 h 385"/>
                <a:gd name="T8" fmla="*/ 157 w 214"/>
                <a:gd name="T9" fmla="*/ 301 h 385"/>
                <a:gd name="T10" fmla="*/ 65 w 214"/>
                <a:gd name="T11" fmla="*/ 210 h 385"/>
                <a:gd name="T12" fmla="*/ 29 w 214"/>
                <a:gd name="T13" fmla="*/ 155 h 385"/>
                <a:gd name="T14" fmla="*/ 11 w 214"/>
                <a:gd name="T15" fmla="*/ 100 h 385"/>
                <a:gd name="T16" fmla="*/ 1 w 214"/>
                <a:gd name="T17" fmla="*/ 0 h 3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4"/>
                <a:gd name="T28" fmla="*/ 0 h 385"/>
                <a:gd name="T29" fmla="*/ 214 w 214"/>
                <a:gd name="T30" fmla="*/ 385 h 38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4" h="385">
                  <a:moveTo>
                    <a:pt x="56" y="9"/>
                  </a:moveTo>
                  <a:cubicBezTo>
                    <a:pt x="67" y="54"/>
                    <a:pt x="88" y="93"/>
                    <a:pt x="102" y="137"/>
                  </a:cubicBezTo>
                  <a:cubicBezTo>
                    <a:pt x="113" y="218"/>
                    <a:pt x="101" y="239"/>
                    <a:pt x="184" y="256"/>
                  </a:cubicBezTo>
                  <a:cubicBezTo>
                    <a:pt x="198" y="298"/>
                    <a:pt x="214" y="333"/>
                    <a:pt x="184" y="384"/>
                  </a:cubicBezTo>
                  <a:cubicBezTo>
                    <a:pt x="184" y="385"/>
                    <a:pt x="161" y="314"/>
                    <a:pt x="157" y="301"/>
                  </a:cubicBezTo>
                  <a:cubicBezTo>
                    <a:pt x="140" y="248"/>
                    <a:pt x="122" y="224"/>
                    <a:pt x="65" y="210"/>
                  </a:cubicBezTo>
                  <a:cubicBezTo>
                    <a:pt x="53" y="192"/>
                    <a:pt x="36" y="176"/>
                    <a:pt x="29" y="155"/>
                  </a:cubicBezTo>
                  <a:cubicBezTo>
                    <a:pt x="23" y="137"/>
                    <a:pt x="11" y="100"/>
                    <a:pt x="11" y="100"/>
                  </a:cubicBezTo>
                  <a:cubicBezTo>
                    <a:pt x="0" y="12"/>
                    <a:pt x="1" y="46"/>
                    <a:pt x="1" y="0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7" name="Freeform 11"/>
            <p:cNvSpPr>
              <a:spLocks/>
            </p:cNvSpPr>
            <p:nvPr/>
          </p:nvSpPr>
          <p:spPr bwMode="auto">
            <a:xfrm>
              <a:off x="1892" y="2783"/>
              <a:ext cx="326" cy="755"/>
            </a:xfrm>
            <a:custGeom>
              <a:avLst/>
              <a:gdLst>
                <a:gd name="T0" fmla="*/ 46 w 326"/>
                <a:gd name="T1" fmla="*/ 188 h 755"/>
                <a:gd name="T2" fmla="*/ 65 w 326"/>
                <a:gd name="T3" fmla="*/ 316 h 755"/>
                <a:gd name="T4" fmla="*/ 110 w 326"/>
                <a:gd name="T5" fmla="*/ 582 h 755"/>
                <a:gd name="T6" fmla="*/ 129 w 326"/>
                <a:gd name="T7" fmla="*/ 563 h 755"/>
                <a:gd name="T8" fmla="*/ 138 w 326"/>
                <a:gd name="T9" fmla="*/ 591 h 755"/>
                <a:gd name="T10" fmla="*/ 156 w 326"/>
                <a:gd name="T11" fmla="*/ 618 h 755"/>
                <a:gd name="T12" fmla="*/ 202 w 326"/>
                <a:gd name="T13" fmla="*/ 655 h 755"/>
                <a:gd name="T14" fmla="*/ 247 w 326"/>
                <a:gd name="T15" fmla="*/ 710 h 755"/>
                <a:gd name="T16" fmla="*/ 321 w 326"/>
                <a:gd name="T17" fmla="*/ 755 h 755"/>
                <a:gd name="T18" fmla="*/ 284 w 326"/>
                <a:gd name="T19" fmla="*/ 710 h 755"/>
                <a:gd name="T20" fmla="*/ 238 w 326"/>
                <a:gd name="T21" fmla="*/ 664 h 755"/>
                <a:gd name="T22" fmla="*/ 174 w 326"/>
                <a:gd name="T23" fmla="*/ 527 h 755"/>
                <a:gd name="T24" fmla="*/ 129 w 326"/>
                <a:gd name="T25" fmla="*/ 444 h 755"/>
                <a:gd name="T26" fmla="*/ 119 w 326"/>
                <a:gd name="T27" fmla="*/ 408 h 755"/>
                <a:gd name="T28" fmla="*/ 101 w 326"/>
                <a:gd name="T29" fmla="*/ 380 h 755"/>
                <a:gd name="T30" fmla="*/ 28 w 326"/>
                <a:gd name="T31" fmla="*/ 152 h 755"/>
                <a:gd name="T32" fmla="*/ 10 w 326"/>
                <a:gd name="T33" fmla="*/ 97 h 755"/>
                <a:gd name="T34" fmla="*/ 1 w 326"/>
                <a:gd name="T35" fmla="*/ 24 h 755"/>
                <a:gd name="T36" fmla="*/ 19 w 326"/>
                <a:gd name="T37" fmla="*/ 252 h 755"/>
                <a:gd name="T38" fmla="*/ 55 w 326"/>
                <a:gd name="T39" fmla="*/ 298 h 75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6"/>
                <a:gd name="T61" fmla="*/ 0 h 755"/>
                <a:gd name="T62" fmla="*/ 326 w 326"/>
                <a:gd name="T63" fmla="*/ 755 h 75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6" h="755">
                  <a:moveTo>
                    <a:pt x="46" y="188"/>
                  </a:moveTo>
                  <a:cubicBezTo>
                    <a:pt x="66" y="252"/>
                    <a:pt x="50" y="194"/>
                    <a:pt x="65" y="316"/>
                  </a:cubicBezTo>
                  <a:cubicBezTo>
                    <a:pt x="76" y="405"/>
                    <a:pt x="99" y="492"/>
                    <a:pt x="110" y="582"/>
                  </a:cubicBezTo>
                  <a:cubicBezTo>
                    <a:pt x="116" y="576"/>
                    <a:pt x="120" y="560"/>
                    <a:pt x="129" y="563"/>
                  </a:cubicBezTo>
                  <a:cubicBezTo>
                    <a:pt x="138" y="566"/>
                    <a:pt x="134" y="582"/>
                    <a:pt x="138" y="591"/>
                  </a:cubicBezTo>
                  <a:cubicBezTo>
                    <a:pt x="143" y="601"/>
                    <a:pt x="150" y="609"/>
                    <a:pt x="156" y="618"/>
                  </a:cubicBezTo>
                  <a:cubicBezTo>
                    <a:pt x="173" y="672"/>
                    <a:pt x="150" y="626"/>
                    <a:pt x="202" y="655"/>
                  </a:cubicBezTo>
                  <a:cubicBezTo>
                    <a:pt x="228" y="669"/>
                    <a:pt x="230" y="689"/>
                    <a:pt x="247" y="710"/>
                  </a:cubicBezTo>
                  <a:cubicBezTo>
                    <a:pt x="267" y="734"/>
                    <a:pt x="292" y="746"/>
                    <a:pt x="321" y="755"/>
                  </a:cubicBezTo>
                  <a:cubicBezTo>
                    <a:pt x="301" y="700"/>
                    <a:pt x="326" y="753"/>
                    <a:pt x="284" y="710"/>
                  </a:cubicBezTo>
                  <a:cubicBezTo>
                    <a:pt x="226" y="651"/>
                    <a:pt x="309" y="710"/>
                    <a:pt x="238" y="664"/>
                  </a:cubicBezTo>
                  <a:cubicBezTo>
                    <a:pt x="221" y="611"/>
                    <a:pt x="216" y="567"/>
                    <a:pt x="174" y="527"/>
                  </a:cubicBezTo>
                  <a:cubicBezTo>
                    <a:pt x="164" y="497"/>
                    <a:pt x="129" y="444"/>
                    <a:pt x="129" y="444"/>
                  </a:cubicBezTo>
                  <a:cubicBezTo>
                    <a:pt x="126" y="432"/>
                    <a:pt x="124" y="419"/>
                    <a:pt x="119" y="408"/>
                  </a:cubicBezTo>
                  <a:cubicBezTo>
                    <a:pt x="115" y="398"/>
                    <a:pt x="105" y="390"/>
                    <a:pt x="101" y="380"/>
                  </a:cubicBezTo>
                  <a:cubicBezTo>
                    <a:pt x="73" y="303"/>
                    <a:pt x="75" y="222"/>
                    <a:pt x="28" y="152"/>
                  </a:cubicBezTo>
                  <a:cubicBezTo>
                    <a:pt x="22" y="134"/>
                    <a:pt x="16" y="115"/>
                    <a:pt x="10" y="97"/>
                  </a:cubicBezTo>
                  <a:cubicBezTo>
                    <a:pt x="2" y="74"/>
                    <a:pt x="0" y="0"/>
                    <a:pt x="1" y="24"/>
                  </a:cubicBezTo>
                  <a:cubicBezTo>
                    <a:pt x="5" y="100"/>
                    <a:pt x="13" y="176"/>
                    <a:pt x="19" y="252"/>
                  </a:cubicBezTo>
                  <a:cubicBezTo>
                    <a:pt x="21" y="271"/>
                    <a:pt x="55" y="298"/>
                    <a:pt x="55" y="298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Freeform 12"/>
            <p:cNvSpPr>
              <a:spLocks/>
            </p:cNvSpPr>
            <p:nvPr/>
          </p:nvSpPr>
          <p:spPr bwMode="auto">
            <a:xfrm>
              <a:off x="1947" y="2898"/>
              <a:ext cx="424" cy="591"/>
            </a:xfrm>
            <a:custGeom>
              <a:avLst/>
              <a:gdLst>
                <a:gd name="T0" fmla="*/ 147 w 424"/>
                <a:gd name="T1" fmla="*/ 229 h 591"/>
                <a:gd name="T2" fmla="*/ 275 w 424"/>
                <a:gd name="T3" fmla="*/ 329 h 591"/>
                <a:gd name="T4" fmla="*/ 357 w 424"/>
                <a:gd name="T5" fmla="*/ 421 h 591"/>
                <a:gd name="T6" fmla="*/ 384 w 424"/>
                <a:gd name="T7" fmla="*/ 448 h 591"/>
                <a:gd name="T8" fmla="*/ 384 w 424"/>
                <a:gd name="T9" fmla="*/ 576 h 591"/>
                <a:gd name="T10" fmla="*/ 330 w 424"/>
                <a:gd name="T11" fmla="*/ 521 h 591"/>
                <a:gd name="T12" fmla="*/ 302 w 424"/>
                <a:gd name="T13" fmla="*/ 503 h 591"/>
                <a:gd name="T14" fmla="*/ 229 w 424"/>
                <a:gd name="T15" fmla="*/ 430 h 591"/>
                <a:gd name="T16" fmla="*/ 192 w 424"/>
                <a:gd name="T17" fmla="*/ 384 h 591"/>
                <a:gd name="T18" fmla="*/ 183 w 424"/>
                <a:gd name="T19" fmla="*/ 357 h 591"/>
                <a:gd name="T20" fmla="*/ 128 w 424"/>
                <a:gd name="T21" fmla="*/ 275 h 591"/>
                <a:gd name="T22" fmla="*/ 110 w 424"/>
                <a:gd name="T23" fmla="*/ 220 h 591"/>
                <a:gd name="T24" fmla="*/ 92 w 424"/>
                <a:gd name="T25" fmla="*/ 192 h 591"/>
                <a:gd name="T26" fmla="*/ 128 w 424"/>
                <a:gd name="T27" fmla="*/ 211 h 591"/>
                <a:gd name="T28" fmla="*/ 138 w 424"/>
                <a:gd name="T29" fmla="*/ 238 h 591"/>
                <a:gd name="T30" fmla="*/ 147 w 424"/>
                <a:gd name="T31" fmla="*/ 211 h 591"/>
                <a:gd name="T32" fmla="*/ 64 w 424"/>
                <a:gd name="T33" fmla="*/ 119 h 591"/>
                <a:gd name="T34" fmla="*/ 28 w 424"/>
                <a:gd name="T35" fmla="*/ 73 h 591"/>
                <a:gd name="T36" fmla="*/ 10 w 424"/>
                <a:gd name="T37" fmla="*/ 19 h 591"/>
                <a:gd name="T38" fmla="*/ 0 w 424"/>
                <a:gd name="T39" fmla="*/ 0 h 5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24"/>
                <a:gd name="T61" fmla="*/ 0 h 591"/>
                <a:gd name="T62" fmla="*/ 424 w 424"/>
                <a:gd name="T63" fmla="*/ 591 h 59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24" h="591">
                  <a:moveTo>
                    <a:pt x="147" y="229"/>
                  </a:moveTo>
                  <a:cubicBezTo>
                    <a:pt x="180" y="273"/>
                    <a:pt x="221" y="316"/>
                    <a:pt x="275" y="329"/>
                  </a:cubicBezTo>
                  <a:cubicBezTo>
                    <a:pt x="304" y="360"/>
                    <a:pt x="326" y="390"/>
                    <a:pt x="357" y="421"/>
                  </a:cubicBezTo>
                  <a:cubicBezTo>
                    <a:pt x="366" y="430"/>
                    <a:pt x="384" y="448"/>
                    <a:pt x="384" y="448"/>
                  </a:cubicBezTo>
                  <a:cubicBezTo>
                    <a:pt x="397" y="483"/>
                    <a:pt x="424" y="548"/>
                    <a:pt x="384" y="576"/>
                  </a:cubicBezTo>
                  <a:cubicBezTo>
                    <a:pt x="363" y="591"/>
                    <a:pt x="348" y="539"/>
                    <a:pt x="330" y="521"/>
                  </a:cubicBezTo>
                  <a:cubicBezTo>
                    <a:pt x="322" y="513"/>
                    <a:pt x="311" y="509"/>
                    <a:pt x="302" y="503"/>
                  </a:cubicBezTo>
                  <a:cubicBezTo>
                    <a:pt x="278" y="471"/>
                    <a:pt x="262" y="452"/>
                    <a:pt x="229" y="430"/>
                  </a:cubicBezTo>
                  <a:cubicBezTo>
                    <a:pt x="218" y="414"/>
                    <a:pt x="202" y="401"/>
                    <a:pt x="192" y="384"/>
                  </a:cubicBezTo>
                  <a:cubicBezTo>
                    <a:pt x="187" y="376"/>
                    <a:pt x="188" y="365"/>
                    <a:pt x="183" y="357"/>
                  </a:cubicBezTo>
                  <a:cubicBezTo>
                    <a:pt x="163" y="326"/>
                    <a:pt x="141" y="312"/>
                    <a:pt x="128" y="275"/>
                  </a:cubicBezTo>
                  <a:cubicBezTo>
                    <a:pt x="122" y="257"/>
                    <a:pt x="120" y="236"/>
                    <a:pt x="110" y="220"/>
                  </a:cubicBezTo>
                  <a:cubicBezTo>
                    <a:pt x="104" y="211"/>
                    <a:pt x="82" y="197"/>
                    <a:pt x="92" y="192"/>
                  </a:cubicBezTo>
                  <a:cubicBezTo>
                    <a:pt x="104" y="186"/>
                    <a:pt x="116" y="205"/>
                    <a:pt x="128" y="211"/>
                  </a:cubicBezTo>
                  <a:cubicBezTo>
                    <a:pt x="131" y="220"/>
                    <a:pt x="128" y="238"/>
                    <a:pt x="138" y="238"/>
                  </a:cubicBezTo>
                  <a:cubicBezTo>
                    <a:pt x="147" y="238"/>
                    <a:pt x="150" y="220"/>
                    <a:pt x="147" y="211"/>
                  </a:cubicBezTo>
                  <a:cubicBezTo>
                    <a:pt x="133" y="171"/>
                    <a:pt x="98" y="141"/>
                    <a:pt x="64" y="119"/>
                  </a:cubicBezTo>
                  <a:cubicBezTo>
                    <a:pt x="53" y="103"/>
                    <a:pt x="37" y="90"/>
                    <a:pt x="28" y="73"/>
                  </a:cubicBezTo>
                  <a:cubicBezTo>
                    <a:pt x="20" y="56"/>
                    <a:pt x="19" y="36"/>
                    <a:pt x="10" y="19"/>
                  </a:cubicBezTo>
                  <a:cubicBezTo>
                    <a:pt x="7" y="13"/>
                    <a:pt x="3" y="6"/>
                    <a:pt x="0" y="0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Freeform 13"/>
            <p:cNvSpPr>
              <a:spLocks/>
            </p:cNvSpPr>
            <p:nvPr/>
          </p:nvSpPr>
          <p:spPr bwMode="auto">
            <a:xfrm>
              <a:off x="1893" y="2978"/>
              <a:ext cx="100" cy="569"/>
            </a:xfrm>
            <a:custGeom>
              <a:avLst/>
              <a:gdLst>
                <a:gd name="T0" fmla="*/ 0 w 100"/>
                <a:gd name="T1" fmla="*/ 259 h 569"/>
                <a:gd name="T2" fmla="*/ 100 w 100"/>
                <a:gd name="T3" fmla="*/ 569 h 569"/>
                <a:gd name="T4" fmla="*/ 54 w 100"/>
                <a:gd name="T5" fmla="*/ 304 h 569"/>
                <a:gd name="T6" fmla="*/ 36 w 100"/>
                <a:gd name="T7" fmla="*/ 249 h 569"/>
                <a:gd name="T8" fmla="*/ 27 w 100"/>
                <a:gd name="T9" fmla="*/ 222 h 569"/>
                <a:gd name="T10" fmla="*/ 9 w 100"/>
                <a:gd name="T11" fmla="*/ 304 h 569"/>
                <a:gd name="T12" fmla="*/ 0 w 100"/>
                <a:gd name="T13" fmla="*/ 259 h 5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0"/>
                <a:gd name="T22" fmla="*/ 0 h 569"/>
                <a:gd name="T23" fmla="*/ 100 w 100"/>
                <a:gd name="T24" fmla="*/ 569 h 5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0" h="569">
                  <a:moveTo>
                    <a:pt x="0" y="259"/>
                  </a:moveTo>
                  <a:cubicBezTo>
                    <a:pt x="61" y="351"/>
                    <a:pt x="66" y="467"/>
                    <a:pt x="100" y="569"/>
                  </a:cubicBezTo>
                  <a:cubicBezTo>
                    <a:pt x="93" y="471"/>
                    <a:pt x="84" y="396"/>
                    <a:pt x="54" y="304"/>
                  </a:cubicBezTo>
                  <a:cubicBezTo>
                    <a:pt x="48" y="286"/>
                    <a:pt x="42" y="267"/>
                    <a:pt x="36" y="249"/>
                  </a:cubicBezTo>
                  <a:cubicBezTo>
                    <a:pt x="33" y="240"/>
                    <a:pt x="27" y="222"/>
                    <a:pt x="27" y="222"/>
                  </a:cubicBezTo>
                  <a:cubicBezTo>
                    <a:pt x="9" y="0"/>
                    <a:pt x="27" y="160"/>
                    <a:pt x="9" y="304"/>
                  </a:cubicBezTo>
                  <a:cubicBezTo>
                    <a:pt x="7" y="319"/>
                    <a:pt x="3" y="274"/>
                    <a:pt x="0" y="25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Freeform 14"/>
            <p:cNvSpPr>
              <a:spLocks/>
            </p:cNvSpPr>
            <p:nvPr/>
          </p:nvSpPr>
          <p:spPr bwMode="auto">
            <a:xfrm>
              <a:off x="2241" y="4050"/>
              <a:ext cx="64" cy="173"/>
            </a:xfrm>
            <a:custGeom>
              <a:avLst/>
              <a:gdLst>
                <a:gd name="T0" fmla="*/ 8 w 64"/>
                <a:gd name="T1" fmla="*/ 0 h 173"/>
                <a:gd name="T2" fmla="*/ 54 w 64"/>
                <a:gd name="T3" fmla="*/ 92 h 173"/>
                <a:gd name="T4" fmla="*/ 26 w 64"/>
                <a:gd name="T5" fmla="*/ 46 h 173"/>
                <a:gd name="T6" fmla="*/ 8 w 64"/>
                <a:gd name="T7" fmla="*/ 0 h 1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173"/>
                <a:gd name="T14" fmla="*/ 64 w 64"/>
                <a:gd name="T15" fmla="*/ 173 h 1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173">
                  <a:moveTo>
                    <a:pt x="8" y="0"/>
                  </a:moveTo>
                  <a:cubicBezTo>
                    <a:pt x="10" y="20"/>
                    <a:pt x="0" y="173"/>
                    <a:pt x="54" y="92"/>
                  </a:cubicBezTo>
                  <a:cubicBezTo>
                    <a:pt x="29" y="16"/>
                    <a:pt x="64" y="106"/>
                    <a:pt x="26" y="46"/>
                  </a:cubicBezTo>
                  <a:cubicBezTo>
                    <a:pt x="17" y="32"/>
                    <a:pt x="15" y="15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1" name="Freeform 15"/>
            <p:cNvSpPr>
              <a:spLocks/>
            </p:cNvSpPr>
            <p:nvPr/>
          </p:nvSpPr>
          <p:spPr bwMode="auto">
            <a:xfrm>
              <a:off x="1792" y="3913"/>
              <a:ext cx="94" cy="143"/>
            </a:xfrm>
            <a:custGeom>
              <a:avLst/>
              <a:gdLst>
                <a:gd name="T0" fmla="*/ 18 w 94"/>
                <a:gd name="T1" fmla="*/ 28 h 143"/>
                <a:gd name="T2" fmla="*/ 27 w 94"/>
                <a:gd name="T3" fmla="*/ 128 h 143"/>
                <a:gd name="T4" fmla="*/ 82 w 94"/>
                <a:gd name="T5" fmla="*/ 119 h 143"/>
                <a:gd name="T6" fmla="*/ 55 w 94"/>
                <a:gd name="T7" fmla="*/ 73 h 143"/>
                <a:gd name="T8" fmla="*/ 18 w 94"/>
                <a:gd name="T9" fmla="*/ 0 h 143"/>
                <a:gd name="T10" fmla="*/ 18 w 94"/>
                <a:gd name="T11" fmla="*/ 28 h 1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4"/>
                <a:gd name="T19" fmla="*/ 0 h 143"/>
                <a:gd name="T20" fmla="*/ 94 w 94"/>
                <a:gd name="T21" fmla="*/ 143 h 1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4" h="143">
                  <a:moveTo>
                    <a:pt x="18" y="28"/>
                  </a:moveTo>
                  <a:cubicBezTo>
                    <a:pt x="21" y="61"/>
                    <a:pt x="8" y="101"/>
                    <a:pt x="27" y="128"/>
                  </a:cubicBezTo>
                  <a:cubicBezTo>
                    <a:pt x="38" y="143"/>
                    <a:pt x="67" y="130"/>
                    <a:pt x="82" y="119"/>
                  </a:cubicBezTo>
                  <a:cubicBezTo>
                    <a:pt x="94" y="109"/>
                    <a:pt x="57" y="75"/>
                    <a:pt x="55" y="73"/>
                  </a:cubicBezTo>
                  <a:cubicBezTo>
                    <a:pt x="45" y="43"/>
                    <a:pt x="28" y="31"/>
                    <a:pt x="18" y="0"/>
                  </a:cubicBezTo>
                  <a:cubicBezTo>
                    <a:pt x="8" y="41"/>
                    <a:pt x="0" y="46"/>
                    <a:pt x="18" y="2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2" name="Freeform 16"/>
            <p:cNvSpPr>
              <a:spLocks/>
            </p:cNvSpPr>
            <p:nvPr/>
          </p:nvSpPr>
          <p:spPr bwMode="auto">
            <a:xfrm>
              <a:off x="4034" y="3943"/>
              <a:ext cx="985" cy="231"/>
            </a:xfrm>
            <a:custGeom>
              <a:avLst/>
              <a:gdLst>
                <a:gd name="T0" fmla="*/ 227 w 985"/>
                <a:gd name="T1" fmla="*/ 89 h 231"/>
                <a:gd name="T2" fmla="*/ 419 w 985"/>
                <a:gd name="T3" fmla="*/ 71 h 231"/>
                <a:gd name="T4" fmla="*/ 428 w 985"/>
                <a:gd name="T5" fmla="*/ 25 h 231"/>
                <a:gd name="T6" fmla="*/ 483 w 985"/>
                <a:gd name="T7" fmla="*/ 7 h 231"/>
                <a:gd name="T8" fmla="*/ 601 w 985"/>
                <a:gd name="T9" fmla="*/ 16 h 231"/>
                <a:gd name="T10" fmla="*/ 611 w 985"/>
                <a:gd name="T11" fmla="*/ 62 h 231"/>
                <a:gd name="T12" fmla="*/ 940 w 985"/>
                <a:gd name="T13" fmla="*/ 71 h 231"/>
                <a:gd name="T14" fmla="*/ 931 w 985"/>
                <a:gd name="T15" fmla="*/ 126 h 231"/>
                <a:gd name="T16" fmla="*/ 985 w 985"/>
                <a:gd name="T17" fmla="*/ 162 h 231"/>
                <a:gd name="T18" fmla="*/ 848 w 985"/>
                <a:gd name="T19" fmla="*/ 171 h 231"/>
                <a:gd name="T20" fmla="*/ 839 w 985"/>
                <a:gd name="T21" fmla="*/ 144 h 231"/>
                <a:gd name="T22" fmla="*/ 793 w 985"/>
                <a:gd name="T23" fmla="*/ 153 h 231"/>
                <a:gd name="T24" fmla="*/ 729 w 985"/>
                <a:gd name="T25" fmla="*/ 162 h 231"/>
                <a:gd name="T26" fmla="*/ 519 w 985"/>
                <a:gd name="T27" fmla="*/ 144 h 231"/>
                <a:gd name="T28" fmla="*/ 391 w 985"/>
                <a:gd name="T29" fmla="*/ 126 h 231"/>
                <a:gd name="T30" fmla="*/ 272 w 985"/>
                <a:gd name="T31" fmla="*/ 135 h 231"/>
                <a:gd name="T32" fmla="*/ 245 w 985"/>
                <a:gd name="T33" fmla="*/ 144 h 231"/>
                <a:gd name="T34" fmla="*/ 236 w 985"/>
                <a:gd name="T35" fmla="*/ 116 h 231"/>
                <a:gd name="T36" fmla="*/ 208 w 985"/>
                <a:gd name="T37" fmla="*/ 107 h 231"/>
                <a:gd name="T38" fmla="*/ 16 w 985"/>
                <a:gd name="T39" fmla="*/ 116 h 231"/>
                <a:gd name="T40" fmla="*/ 7 w 985"/>
                <a:gd name="T41" fmla="*/ 89 h 231"/>
                <a:gd name="T42" fmla="*/ 53 w 985"/>
                <a:gd name="T43" fmla="*/ 80 h 231"/>
                <a:gd name="T44" fmla="*/ 163 w 985"/>
                <a:gd name="T45" fmla="*/ 43 h 231"/>
                <a:gd name="T46" fmla="*/ 318 w 985"/>
                <a:gd name="T47" fmla="*/ 89 h 2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85"/>
                <a:gd name="T73" fmla="*/ 0 h 231"/>
                <a:gd name="T74" fmla="*/ 985 w 985"/>
                <a:gd name="T75" fmla="*/ 231 h 23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85" h="231">
                  <a:moveTo>
                    <a:pt x="227" y="89"/>
                  </a:moveTo>
                  <a:cubicBezTo>
                    <a:pt x="289" y="73"/>
                    <a:pt x="358" y="91"/>
                    <a:pt x="419" y="71"/>
                  </a:cubicBezTo>
                  <a:cubicBezTo>
                    <a:pt x="434" y="66"/>
                    <a:pt x="417" y="36"/>
                    <a:pt x="428" y="25"/>
                  </a:cubicBezTo>
                  <a:cubicBezTo>
                    <a:pt x="442" y="11"/>
                    <a:pt x="483" y="7"/>
                    <a:pt x="483" y="7"/>
                  </a:cubicBezTo>
                  <a:cubicBezTo>
                    <a:pt x="522" y="10"/>
                    <a:pt x="565" y="0"/>
                    <a:pt x="601" y="16"/>
                  </a:cubicBezTo>
                  <a:cubicBezTo>
                    <a:pt x="615" y="22"/>
                    <a:pt x="596" y="59"/>
                    <a:pt x="611" y="62"/>
                  </a:cubicBezTo>
                  <a:cubicBezTo>
                    <a:pt x="719" y="80"/>
                    <a:pt x="830" y="68"/>
                    <a:pt x="940" y="71"/>
                  </a:cubicBezTo>
                  <a:cubicBezTo>
                    <a:pt x="937" y="89"/>
                    <a:pt x="923" y="109"/>
                    <a:pt x="931" y="126"/>
                  </a:cubicBezTo>
                  <a:cubicBezTo>
                    <a:pt x="941" y="145"/>
                    <a:pt x="985" y="162"/>
                    <a:pt x="985" y="162"/>
                  </a:cubicBezTo>
                  <a:cubicBezTo>
                    <a:pt x="963" y="231"/>
                    <a:pt x="900" y="184"/>
                    <a:pt x="848" y="171"/>
                  </a:cubicBezTo>
                  <a:cubicBezTo>
                    <a:pt x="845" y="162"/>
                    <a:pt x="848" y="147"/>
                    <a:pt x="839" y="144"/>
                  </a:cubicBezTo>
                  <a:cubicBezTo>
                    <a:pt x="824" y="139"/>
                    <a:pt x="808" y="150"/>
                    <a:pt x="793" y="153"/>
                  </a:cubicBezTo>
                  <a:cubicBezTo>
                    <a:pt x="772" y="156"/>
                    <a:pt x="750" y="159"/>
                    <a:pt x="729" y="162"/>
                  </a:cubicBezTo>
                  <a:cubicBezTo>
                    <a:pt x="669" y="202"/>
                    <a:pt x="584" y="165"/>
                    <a:pt x="519" y="144"/>
                  </a:cubicBezTo>
                  <a:cubicBezTo>
                    <a:pt x="475" y="159"/>
                    <a:pt x="435" y="137"/>
                    <a:pt x="391" y="126"/>
                  </a:cubicBezTo>
                  <a:cubicBezTo>
                    <a:pt x="351" y="129"/>
                    <a:pt x="311" y="130"/>
                    <a:pt x="272" y="135"/>
                  </a:cubicBezTo>
                  <a:cubicBezTo>
                    <a:pt x="263" y="136"/>
                    <a:pt x="253" y="148"/>
                    <a:pt x="245" y="144"/>
                  </a:cubicBezTo>
                  <a:cubicBezTo>
                    <a:pt x="236" y="139"/>
                    <a:pt x="243" y="123"/>
                    <a:pt x="236" y="116"/>
                  </a:cubicBezTo>
                  <a:cubicBezTo>
                    <a:pt x="229" y="109"/>
                    <a:pt x="217" y="110"/>
                    <a:pt x="208" y="107"/>
                  </a:cubicBezTo>
                  <a:cubicBezTo>
                    <a:pt x="144" y="110"/>
                    <a:pt x="80" y="122"/>
                    <a:pt x="16" y="116"/>
                  </a:cubicBezTo>
                  <a:cubicBezTo>
                    <a:pt x="7" y="115"/>
                    <a:pt x="0" y="96"/>
                    <a:pt x="7" y="89"/>
                  </a:cubicBezTo>
                  <a:cubicBezTo>
                    <a:pt x="18" y="78"/>
                    <a:pt x="38" y="83"/>
                    <a:pt x="53" y="80"/>
                  </a:cubicBezTo>
                  <a:cubicBezTo>
                    <a:pt x="92" y="54"/>
                    <a:pt x="115" y="51"/>
                    <a:pt x="163" y="43"/>
                  </a:cubicBezTo>
                  <a:cubicBezTo>
                    <a:pt x="227" y="56"/>
                    <a:pt x="318" y="16"/>
                    <a:pt x="318" y="89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3" name="Oval 18"/>
            <p:cNvSpPr>
              <a:spLocks noChangeArrowheads="1"/>
            </p:cNvSpPr>
            <p:nvPr/>
          </p:nvSpPr>
          <p:spPr bwMode="auto">
            <a:xfrm>
              <a:off x="699" y="3678"/>
              <a:ext cx="480" cy="48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400" b="1">
                  <a:solidFill>
                    <a:srgbClr val="0000FF"/>
                  </a:solidFill>
                </a:rPr>
                <a:t>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0" y="3333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0" y="685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23556" name="Group 12"/>
          <p:cNvGrpSpPr>
            <a:grpSpLocks/>
          </p:cNvGrpSpPr>
          <p:nvPr/>
        </p:nvGrpSpPr>
        <p:grpSpPr bwMode="auto">
          <a:xfrm>
            <a:off x="838200" y="1143000"/>
            <a:ext cx="7467600" cy="5410200"/>
            <a:chOff x="528" y="720"/>
            <a:chExt cx="4704" cy="3408"/>
          </a:xfrm>
        </p:grpSpPr>
        <p:grpSp>
          <p:nvGrpSpPr>
            <p:cNvPr id="23558" name="Group 10"/>
            <p:cNvGrpSpPr>
              <a:grpSpLocks/>
            </p:cNvGrpSpPr>
            <p:nvPr/>
          </p:nvGrpSpPr>
          <p:grpSpPr bwMode="auto">
            <a:xfrm>
              <a:off x="528" y="720"/>
              <a:ext cx="4704" cy="3408"/>
              <a:chOff x="528" y="720"/>
              <a:chExt cx="4704" cy="3408"/>
            </a:xfrm>
          </p:grpSpPr>
          <p:pic>
            <p:nvPicPr>
              <p:cNvPr id="23560" name="Picture 5" descr="Picture 009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28" y="720"/>
                <a:ext cx="4704" cy="3408"/>
              </a:xfrm>
              <a:prstGeom prst="rect">
                <a:avLst/>
              </a:prstGeom>
              <a:noFill/>
              <a:ln w="38100">
                <a:solidFill>
                  <a:srgbClr val="CC3399"/>
                </a:solidFill>
                <a:miter lim="800000"/>
                <a:headEnd/>
                <a:tailEnd/>
              </a:ln>
            </p:spPr>
          </p:pic>
          <p:sp>
            <p:nvSpPr>
              <p:cNvPr id="23561" name="Text Box 6"/>
              <p:cNvSpPr txBox="1">
                <a:spLocks noChangeArrowheads="1"/>
              </p:cNvSpPr>
              <p:nvPr/>
            </p:nvSpPr>
            <p:spPr bwMode="auto">
              <a:xfrm>
                <a:off x="1680" y="864"/>
                <a:ext cx="672" cy="23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CC3399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solidFill>
                      <a:srgbClr val="FF3300"/>
                    </a:solidFill>
                  </a:rPr>
                  <a:t>Lớp 3A</a:t>
                </a:r>
              </a:p>
            </p:txBody>
          </p:sp>
          <p:sp>
            <p:nvSpPr>
              <p:cNvPr id="23562" name="Text Box 7"/>
              <p:cNvSpPr txBox="1">
                <a:spLocks noChangeArrowheads="1"/>
              </p:cNvSpPr>
              <p:nvPr/>
            </p:nvSpPr>
            <p:spPr bwMode="auto">
              <a:xfrm>
                <a:off x="1677" y="2496"/>
                <a:ext cx="624" cy="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solidFill>
                      <a:srgbClr val="0000FF"/>
                    </a:solidFill>
                  </a:rPr>
                  <a:t>N</a:t>
                </a:r>
                <a:r>
                  <a:rPr lang="vi-VN" sz="2400" b="1">
                    <a:solidFill>
                      <a:srgbClr val="0000FF"/>
                    </a:solidFill>
                  </a:rPr>
                  <a:t>ư</a:t>
                </a:r>
                <a:r>
                  <a:rPr lang="en-US" sz="2400" b="1">
                    <a:solidFill>
                      <a:srgbClr val="0000FF"/>
                    </a:solidFill>
                  </a:rPr>
                  <a:t>ớc uống</a:t>
                </a:r>
              </a:p>
            </p:txBody>
          </p:sp>
          <p:sp>
            <p:nvSpPr>
              <p:cNvPr id="23563" name="Freeform 8"/>
              <p:cNvSpPr>
                <a:spLocks/>
              </p:cNvSpPr>
              <p:nvPr/>
            </p:nvSpPr>
            <p:spPr bwMode="auto">
              <a:xfrm>
                <a:off x="3565" y="951"/>
                <a:ext cx="394" cy="146"/>
              </a:xfrm>
              <a:custGeom>
                <a:avLst/>
                <a:gdLst>
                  <a:gd name="T0" fmla="*/ 385 w 394"/>
                  <a:gd name="T1" fmla="*/ 55 h 146"/>
                  <a:gd name="T2" fmla="*/ 275 w 394"/>
                  <a:gd name="T3" fmla="*/ 18 h 146"/>
                  <a:gd name="T4" fmla="*/ 174 w 394"/>
                  <a:gd name="T5" fmla="*/ 0 h 146"/>
                  <a:gd name="T6" fmla="*/ 65 w 394"/>
                  <a:gd name="T7" fmla="*/ 9 h 146"/>
                  <a:gd name="T8" fmla="*/ 37 w 394"/>
                  <a:gd name="T9" fmla="*/ 18 h 146"/>
                  <a:gd name="T10" fmla="*/ 1 w 394"/>
                  <a:gd name="T11" fmla="*/ 73 h 146"/>
                  <a:gd name="T12" fmla="*/ 10 w 394"/>
                  <a:gd name="T13" fmla="*/ 110 h 146"/>
                  <a:gd name="T14" fmla="*/ 101 w 394"/>
                  <a:gd name="T15" fmla="*/ 137 h 146"/>
                  <a:gd name="T16" fmla="*/ 74 w 394"/>
                  <a:gd name="T17" fmla="*/ 146 h 146"/>
                  <a:gd name="T18" fmla="*/ 120 w 394"/>
                  <a:gd name="T19" fmla="*/ 110 h 146"/>
                  <a:gd name="T20" fmla="*/ 174 w 394"/>
                  <a:gd name="T21" fmla="*/ 91 h 146"/>
                  <a:gd name="T22" fmla="*/ 394 w 394"/>
                  <a:gd name="T23" fmla="*/ 82 h 146"/>
                  <a:gd name="T24" fmla="*/ 385 w 394"/>
                  <a:gd name="T25" fmla="*/ 55 h 1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94"/>
                  <a:gd name="T40" fmla="*/ 0 h 146"/>
                  <a:gd name="T41" fmla="*/ 394 w 394"/>
                  <a:gd name="T42" fmla="*/ 146 h 1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94" h="146">
                    <a:moveTo>
                      <a:pt x="385" y="55"/>
                    </a:moveTo>
                    <a:cubicBezTo>
                      <a:pt x="348" y="43"/>
                      <a:pt x="312" y="30"/>
                      <a:pt x="275" y="18"/>
                    </a:cubicBezTo>
                    <a:cubicBezTo>
                      <a:pt x="242" y="7"/>
                      <a:pt x="207" y="8"/>
                      <a:pt x="174" y="0"/>
                    </a:cubicBezTo>
                    <a:cubicBezTo>
                      <a:pt x="138" y="3"/>
                      <a:pt x="101" y="4"/>
                      <a:pt x="65" y="9"/>
                    </a:cubicBezTo>
                    <a:cubicBezTo>
                      <a:pt x="55" y="10"/>
                      <a:pt x="44" y="11"/>
                      <a:pt x="37" y="18"/>
                    </a:cubicBezTo>
                    <a:cubicBezTo>
                      <a:pt x="22" y="33"/>
                      <a:pt x="1" y="73"/>
                      <a:pt x="1" y="73"/>
                    </a:cubicBezTo>
                    <a:cubicBezTo>
                      <a:pt x="4" y="85"/>
                      <a:pt x="0" y="102"/>
                      <a:pt x="10" y="110"/>
                    </a:cubicBezTo>
                    <a:cubicBezTo>
                      <a:pt x="18" y="117"/>
                      <a:pt x="84" y="133"/>
                      <a:pt x="101" y="137"/>
                    </a:cubicBezTo>
                    <a:cubicBezTo>
                      <a:pt x="92" y="140"/>
                      <a:pt x="65" y="146"/>
                      <a:pt x="74" y="146"/>
                    </a:cubicBezTo>
                    <a:cubicBezTo>
                      <a:pt x="154" y="146"/>
                      <a:pt x="79" y="140"/>
                      <a:pt x="120" y="110"/>
                    </a:cubicBezTo>
                    <a:cubicBezTo>
                      <a:pt x="135" y="99"/>
                      <a:pt x="156" y="97"/>
                      <a:pt x="174" y="91"/>
                    </a:cubicBezTo>
                    <a:cubicBezTo>
                      <a:pt x="243" y="67"/>
                      <a:pt x="321" y="85"/>
                      <a:pt x="394" y="82"/>
                    </a:cubicBezTo>
                    <a:cubicBezTo>
                      <a:pt x="360" y="60"/>
                      <a:pt x="356" y="69"/>
                      <a:pt x="385" y="55"/>
                    </a:cubicBezTo>
                    <a:close/>
                  </a:path>
                </a:pathLst>
              </a:custGeom>
              <a:solidFill>
                <a:srgbClr val="C9E5E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59" name="Oval 11"/>
            <p:cNvSpPr>
              <a:spLocks noChangeArrowheads="1"/>
            </p:cNvSpPr>
            <p:nvPr/>
          </p:nvSpPr>
          <p:spPr bwMode="auto">
            <a:xfrm>
              <a:off x="552" y="3666"/>
              <a:ext cx="528" cy="432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400" b="1">
                  <a:solidFill>
                    <a:srgbClr val="0000FF"/>
                  </a:solidFill>
                </a:rPr>
                <a:t>5</a:t>
              </a:r>
            </a:p>
          </p:txBody>
        </p:sp>
      </p:grpSp>
      <p:sp>
        <p:nvSpPr>
          <p:cNvPr id="23557" name="Freeform 13"/>
          <p:cNvSpPr>
            <a:spLocks/>
          </p:cNvSpPr>
          <p:nvPr/>
        </p:nvSpPr>
        <p:spPr bwMode="auto">
          <a:xfrm>
            <a:off x="4135438" y="5191125"/>
            <a:ext cx="171450" cy="279400"/>
          </a:xfrm>
          <a:custGeom>
            <a:avLst/>
            <a:gdLst>
              <a:gd name="T0" fmla="*/ 47883761 w 108"/>
              <a:gd name="T1" fmla="*/ 7561263 h 176"/>
              <a:gd name="T2" fmla="*/ 70564380 w 108"/>
              <a:gd name="T3" fmla="*/ 400705598 h 176"/>
              <a:gd name="T4" fmla="*/ 209173803 w 108"/>
              <a:gd name="T5" fmla="*/ 375504044 h 176"/>
              <a:gd name="T6" fmla="*/ 47883761 w 108"/>
              <a:gd name="T7" fmla="*/ 78125635 h 176"/>
              <a:gd name="T8" fmla="*/ 47883761 w 108"/>
              <a:gd name="T9" fmla="*/ 7561263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8"/>
              <a:gd name="T16" fmla="*/ 0 h 176"/>
              <a:gd name="T17" fmla="*/ 108 w 108"/>
              <a:gd name="T18" fmla="*/ 176 h 1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8" h="176">
                <a:moveTo>
                  <a:pt x="19" y="3"/>
                </a:moveTo>
                <a:cubicBezTo>
                  <a:pt x="22" y="55"/>
                  <a:pt x="7" y="111"/>
                  <a:pt x="28" y="159"/>
                </a:cubicBezTo>
                <a:cubicBezTo>
                  <a:pt x="35" y="176"/>
                  <a:pt x="72" y="164"/>
                  <a:pt x="83" y="149"/>
                </a:cubicBezTo>
                <a:cubicBezTo>
                  <a:pt x="108" y="114"/>
                  <a:pt x="35" y="55"/>
                  <a:pt x="19" y="31"/>
                </a:cubicBezTo>
                <a:cubicBezTo>
                  <a:pt x="9" y="0"/>
                  <a:pt x="0" y="3"/>
                  <a:pt x="19" y="3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24580" name="Group 28"/>
          <p:cNvGrpSpPr>
            <a:grpSpLocks/>
          </p:cNvGrpSpPr>
          <p:nvPr/>
        </p:nvGrpSpPr>
        <p:grpSpPr bwMode="auto">
          <a:xfrm>
            <a:off x="990600" y="1200150"/>
            <a:ext cx="3222625" cy="2498725"/>
            <a:chOff x="130" y="718"/>
            <a:chExt cx="2030" cy="1346"/>
          </a:xfrm>
        </p:grpSpPr>
        <p:grpSp>
          <p:nvGrpSpPr>
            <p:cNvPr id="24605" name="Group 27"/>
            <p:cNvGrpSpPr>
              <a:grpSpLocks/>
            </p:cNvGrpSpPr>
            <p:nvPr/>
          </p:nvGrpSpPr>
          <p:grpSpPr bwMode="auto">
            <a:xfrm>
              <a:off x="130" y="718"/>
              <a:ext cx="2030" cy="1346"/>
              <a:chOff x="130" y="718"/>
              <a:chExt cx="2112" cy="1200"/>
            </a:xfrm>
          </p:grpSpPr>
          <p:pic>
            <p:nvPicPr>
              <p:cNvPr id="24607" name="Picture 12" descr="Picture 00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30" y="720"/>
                <a:ext cx="2112" cy="1198"/>
              </a:xfrm>
              <a:prstGeom prst="rect">
                <a:avLst/>
              </a:prstGeom>
              <a:noFill/>
              <a:ln w="28575">
                <a:solidFill>
                  <a:srgbClr val="CC3399"/>
                </a:solidFill>
                <a:miter lim="800000"/>
                <a:headEnd/>
                <a:tailEnd/>
              </a:ln>
            </p:spPr>
          </p:pic>
          <p:sp>
            <p:nvSpPr>
              <p:cNvPr id="24608" name="Freeform 13"/>
              <p:cNvSpPr>
                <a:spLocks/>
              </p:cNvSpPr>
              <p:nvPr/>
            </p:nvSpPr>
            <p:spPr bwMode="auto">
              <a:xfrm>
                <a:off x="2005" y="763"/>
                <a:ext cx="104" cy="64"/>
              </a:xfrm>
              <a:custGeom>
                <a:avLst/>
                <a:gdLst>
                  <a:gd name="T0" fmla="*/ 26 w 229"/>
                  <a:gd name="T1" fmla="*/ 3 h 184"/>
                  <a:gd name="T2" fmla="*/ 13 w 229"/>
                  <a:gd name="T3" fmla="*/ 9 h 184"/>
                  <a:gd name="T4" fmla="*/ 15 w 229"/>
                  <a:gd name="T5" fmla="*/ 21 h 184"/>
                  <a:gd name="T6" fmla="*/ 20 w 229"/>
                  <a:gd name="T7" fmla="*/ 20 h 184"/>
                  <a:gd name="T8" fmla="*/ 22 w 229"/>
                  <a:gd name="T9" fmla="*/ 17 h 184"/>
                  <a:gd name="T10" fmla="*/ 41 w 229"/>
                  <a:gd name="T11" fmla="*/ 7 h 184"/>
                  <a:gd name="T12" fmla="*/ 41 w 229"/>
                  <a:gd name="T13" fmla="*/ 16 h 184"/>
                  <a:gd name="T14" fmla="*/ 28 w 229"/>
                  <a:gd name="T15" fmla="*/ 5 h 184"/>
                  <a:gd name="T16" fmla="*/ 11 w 229"/>
                  <a:gd name="T17" fmla="*/ 0 h 184"/>
                  <a:gd name="T18" fmla="*/ 1 w 229"/>
                  <a:gd name="T19" fmla="*/ 1 h 184"/>
                  <a:gd name="T20" fmla="*/ 5 w 229"/>
                  <a:gd name="T21" fmla="*/ 3 h 184"/>
                  <a:gd name="T22" fmla="*/ 11 w 229"/>
                  <a:gd name="T23" fmla="*/ 5 h 184"/>
                  <a:gd name="T24" fmla="*/ 26 w 229"/>
                  <a:gd name="T25" fmla="*/ 3 h 1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9"/>
                  <a:gd name="T40" fmla="*/ 0 h 184"/>
                  <a:gd name="T41" fmla="*/ 229 w 229"/>
                  <a:gd name="T42" fmla="*/ 184 h 1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9" h="184">
                    <a:moveTo>
                      <a:pt x="125" y="29"/>
                    </a:moveTo>
                    <a:cubicBezTo>
                      <a:pt x="61" y="50"/>
                      <a:pt x="76" y="29"/>
                      <a:pt x="61" y="75"/>
                    </a:cubicBezTo>
                    <a:cubicBezTo>
                      <a:pt x="64" y="108"/>
                      <a:pt x="57" y="144"/>
                      <a:pt x="70" y="175"/>
                    </a:cubicBezTo>
                    <a:cubicBezTo>
                      <a:pt x="74" y="184"/>
                      <a:pt x="91" y="173"/>
                      <a:pt x="98" y="166"/>
                    </a:cubicBezTo>
                    <a:cubicBezTo>
                      <a:pt x="105" y="159"/>
                      <a:pt x="104" y="148"/>
                      <a:pt x="107" y="139"/>
                    </a:cubicBezTo>
                    <a:cubicBezTo>
                      <a:pt x="118" y="37"/>
                      <a:pt x="106" y="23"/>
                      <a:pt x="198" y="57"/>
                    </a:cubicBezTo>
                    <a:cubicBezTo>
                      <a:pt x="212" y="95"/>
                      <a:pt x="229" y="99"/>
                      <a:pt x="198" y="130"/>
                    </a:cubicBezTo>
                    <a:cubicBezTo>
                      <a:pt x="128" y="107"/>
                      <a:pt x="165" y="85"/>
                      <a:pt x="134" y="38"/>
                    </a:cubicBezTo>
                    <a:cubicBezTo>
                      <a:pt x="117" y="13"/>
                      <a:pt x="52" y="2"/>
                      <a:pt x="52" y="2"/>
                    </a:cubicBezTo>
                    <a:cubicBezTo>
                      <a:pt x="37" y="5"/>
                      <a:pt x="17" y="0"/>
                      <a:pt x="6" y="11"/>
                    </a:cubicBezTo>
                    <a:cubicBezTo>
                      <a:pt x="0" y="17"/>
                      <a:pt x="17" y="25"/>
                      <a:pt x="25" y="29"/>
                    </a:cubicBezTo>
                    <a:cubicBezTo>
                      <a:pt x="33" y="34"/>
                      <a:pt x="43" y="35"/>
                      <a:pt x="52" y="38"/>
                    </a:cubicBezTo>
                    <a:cubicBezTo>
                      <a:pt x="150" y="28"/>
                      <a:pt x="175" y="29"/>
                      <a:pt x="125" y="29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9" name="Freeform 14"/>
              <p:cNvSpPr>
                <a:spLocks/>
              </p:cNvSpPr>
              <p:nvPr/>
            </p:nvSpPr>
            <p:spPr bwMode="auto">
              <a:xfrm>
                <a:off x="1923" y="718"/>
                <a:ext cx="309" cy="187"/>
              </a:xfrm>
              <a:custGeom>
                <a:avLst/>
                <a:gdLst>
                  <a:gd name="T0" fmla="*/ 140 w 680"/>
                  <a:gd name="T1" fmla="*/ 5 h 541"/>
                  <a:gd name="T2" fmla="*/ 88 w 680"/>
                  <a:gd name="T3" fmla="*/ 9 h 541"/>
                  <a:gd name="T4" fmla="*/ 69 w 680"/>
                  <a:gd name="T5" fmla="*/ 20 h 541"/>
                  <a:gd name="T6" fmla="*/ 63 w 680"/>
                  <a:gd name="T7" fmla="*/ 19 h 541"/>
                  <a:gd name="T8" fmla="*/ 67 w 680"/>
                  <a:gd name="T9" fmla="*/ 16 h 541"/>
                  <a:gd name="T10" fmla="*/ 72 w 680"/>
                  <a:gd name="T11" fmla="*/ 7 h 541"/>
                  <a:gd name="T12" fmla="*/ 122 w 680"/>
                  <a:gd name="T13" fmla="*/ 5 h 541"/>
                  <a:gd name="T14" fmla="*/ 139 w 680"/>
                  <a:gd name="T15" fmla="*/ 4 h 541"/>
                  <a:gd name="T16" fmla="*/ 133 w 680"/>
                  <a:gd name="T17" fmla="*/ 6 h 541"/>
                  <a:gd name="T18" fmla="*/ 118 w 680"/>
                  <a:gd name="T19" fmla="*/ 8 h 541"/>
                  <a:gd name="T20" fmla="*/ 105 w 680"/>
                  <a:gd name="T21" fmla="*/ 16 h 541"/>
                  <a:gd name="T22" fmla="*/ 93 w 680"/>
                  <a:gd name="T23" fmla="*/ 40 h 541"/>
                  <a:gd name="T24" fmla="*/ 80 w 680"/>
                  <a:gd name="T25" fmla="*/ 46 h 541"/>
                  <a:gd name="T26" fmla="*/ 55 w 680"/>
                  <a:gd name="T27" fmla="*/ 51 h 541"/>
                  <a:gd name="T28" fmla="*/ 39 w 680"/>
                  <a:gd name="T29" fmla="*/ 54 h 541"/>
                  <a:gd name="T30" fmla="*/ 33 w 680"/>
                  <a:gd name="T31" fmla="*/ 56 h 541"/>
                  <a:gd name="T32" fmla="*/ 21 w 680"/>
                  <a:gd name="T33" fmla="*/ 58 h 541"/>
                  <a:gd name="T34" fmla="*/ 16 w 680"/>
                  <a:gd name="T35" fmla="*/ 59 h 541"/>
                  <a:gd name="T36" fmla="*/ 6 w 680"/>
                  <a:gd name="T37" fmla="*/ 64 h 541"/>
                  <a:gd name="T38" fmla="*/ 14 w 680"/>
                  <a:gd name="T39" fmla="*/ 58 h 541"/>
                  <a:gd name="T40" fmla="*/ 39 w 680"/>
                  <a:gd name="T41" fmla="*/ 54 h 541"/>
                  <a:gd name="T42" fmla="*/ 42 w 680"/>
                  <a:gd name="T43" fmla="*/ 52 h 541"/>
                  <a:gd name="T44" fmla="*/ 36 w 680"/>
                  <a:gd name="T45" fmla="*/ 53 h 541"/>
                  <a:gd name="T46" fmla="*/ 29 w 680"/>
                  <a:gd name="T47" fmla="*/ 54 h 541"/>
                  <a:gd name="T48" fmla="*/ 63 w 680"/>
                  <a:gd name="T49" fmla="*/ 48 h 541"/>
                  <a:gd name="T50" fmla="*/ 80 w 680"/>
                  <a:gd name="T51" fmla="*/ 43 h 541"/>
                  <a:gd name="T52" fmla="*/ 101 w 680"/>
                  <a:gd name="T53" fmla="*/ 36 h 541"/>
                  <a:gd name="T54" fmla="*/ 103 w 680"/>
                  <a:gd name="T55" fmla="*/ 12 h 541"/>
                  <a:gd name="T56" fmla="*/ 106 w 680"/>
                  <a:gd name="T57" fmla="*/ 10 h 541"/>
                  <a:gd name="T58" fmla="*/ 110 w 680"/>
                  <a:gd name="T59" fmla="*/ 7 h 54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80"/>
                  <a:gd name="T91" fmla="*/ 0 h 541"/>
                  <a:gd name="T92" fmla="*/ 680 w 680"/>
                  <a:gd name="T93" fmla="*/ 541 h 54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80" h="541">
                    <a:moveTo>
                      <a:pt x="680" y="41"/>
                    </a:moveTo>
                    <a:cubicBezTo>
                      <a:pt x="585" y="73"/>
                      <a:pt x="536" y="72"/>
                      <a:pt x="424" y="78"/>
                    </a:cubicBezTo>
                    <a:cubicBezTo>
                      <a:pt x="325" y="90"/>
                      <a:pt x="348" y="77"/>
                      <a:pt x="333" y="169"/>
                    </a:cubicBezTo>
                    <a:cubicBezTo>
                      <a:pt x="324" y="166"/>
                      <a:pt x="307" y="170"/>
                      <a:pt x="305" y="160"/>
                    </a:cubicBezTo>
                    <a:cubicBezTo>
                      <a:pt x="302" y="149"/>
                      <a:pt x="320" y="143"/>
                      <a:pt x="324" y="133"/>
                    </a:cubicBezTo>
                    <a:cubicBezTo>
                      <a:pt x="330" y="117"/>
                      <a:pt x="328" y="72"/>
                      <a:pt x="351" y="60"/>
                    </a:cubicBezTo>
                    <a:cubicBezTo>
                      <a:pt x="422" y="24"/>
                      <a:pt x="510" y="45"/>
                      <a:pt x="589" y="41"/>
                    </a:cubicBezTo>
                    <a:cubicBezTo>
                      <a:pt x="613" y="25"/>
                      <a:pt x="638" y="0"/>
                      <a:pt x="671" y="32"/>
                    </a:cubicBezTo>
                    <a:cubicBezTo>
                      <a:pt x="679" y="40"/>
                      <a:pt x="654" y="46"/>
                      <a:pt x="644" y="50"/>
                    </a:cubicBezTo>
                    <a:cubicBezTo>
                      <a:pt x="620" y="59"/>
                      <a:pt x="570" y="69"/>
                      <a:pt x="570" y="69"/>
                    </a:cubicBezTo>
                    <a:cubicBezTo>
                      <a:pt x="508" y="110"/>
                      <a:pt x="523" y="85"/>
                      <a:pt x="506" y="133"/>
                    </a:cubicBezTo>
                    <a:cubicBezTo>
                      <a:pt x="500" y="244"/>
                      <a:pt x="541" y="304"/>
                      <a:pt x="452" y="334"/>
                    </a:cubicBezTo>
                    <a:cubicBezTo>
                      <a:pt x="438" y="347"/>
                      <a:pt x="403" y="381"/>
                      <a:pt x="388" y="389"/>
                    </a:cubicBezTo>
                    <a:cubicBezTo>
                      <a:pt x="352" y="407"/>
                      <a:pt x="307" y="412"/>
                      <a:pt x="269" y="425"/>
                    </a:cubicBezTo>
                    <a:cubicBezTo>
                      <a:pt x="207" y="467"/>
                      <a:pt x="283" y="421"/>
                      <a:pt x="186" y="453"/>
                    </a:cubicBezTo>
                    <a:cubicBezTo>
                      <a:pt x="176" y="456"/>
                      <a:pt x="169" y="467"/>
                      <a:pt x="159" y="471"/>
                    </a:cubicBezTo>
                    <a:cubicBezTo>
                      <a:pt x="141" y="479"/>
                      <a:pt x="122" y="483"/>
                      <a:pt x="104" y="489"/>
                    </a:cubicBezTo>
                    <a:cubicBezTo>
                      <a:pt x="95" y="492"/>
                      <a:pt x="77" y="498"/>
                      <a:pt x="77" y="498"/>
                    </a:cubicBezTo>
                    <a:cubicBezTo>
                      <a:pt x="74" y="501"/>
                      <a:pt x="37" y="541"/>
                      <a:pt x="31" y="535"/>
                    </a:cubicBezTo>
                    <a:cubicBezTo>
                      <a:pt x="0" y="502"/>
                      <a:pt x="61" y="491"/>
                      <a:pt x="68" y="489"/>
                    </a:cubicBezTo>
                    <a:cubicBezTo>
                      <a:pt x="109" y="428"/>
                      <a:pt x="63" y="482"/>
                      <a:pt x="186" y="453"/>
                    </a:cubicBezTo>
                    <a:cubicBezTo>
                      <a:pt x="195" y="451"/>
                      <a:pt x="211" y="440"/>
                      <a:pt x="205" y="434"/>
                    </a:cubicBezTo>
                    <a:cubicBezTo>
                      <a:pt x="198" y="427"/>
                      <a:pt x="187" y="441"/>
                      <a:pt x="177" y="444"/>
                    </a:cubicBezTo>
                    <a:cubicBezTo>
                      <a:pt x="165" y="448"/>
                      <a:pt x="153" y="450"/>
                      <a:pt x="141" y="453"/>
                    </a:cubicBezTo>
                    <a:cubicBezTo>
                      <a:pt x="179" y="413"/>
                      <a:pt x="253" y="407"/>
                      <a:pt x="305" y="398"/>
                    </a:cubicBezTo>
                    <a:cubicBezTo>
                      <a:pt x="333" y="380"/>
                      <a:pt x="357" y="371"/>
                      <a:pt x="388" y="361"/>
                    </a:cubicBezTo>
                    <a:cubicBezTo>
                      <a:pt x="411" y="327"/>
                      <a:pt x="449" y="307"/>
                      <a:pt x="488" y="297"/>
                    </a:cubicBezTo>
                    <a:cubicBezTo>
                      <a:pt x="491" y="233"/>
                      <a:pt x="489" y="169"/>
                      <a:pt x="497" y="105"/>
                    </a:cubicBezTo>
                    <a:cubicBezTo>
                      <a:pt x="498" y="96"/>
                      <a:pt x="510" y="94"/>
                      <a:pt x="516" y="87"/>
                    </a:cubicBezTo>
                    <a:cubicBezTo>
                      <a:pt x="523" y="79"/>
                      <a:pt x="534" y="60"/>
                      <a:pt x="534" y="60"/>
                    </a:cubicBezTo>
                  </a:path>
                </a:pathLst>
              </a:cu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0" name="Freeform 15"/>
              <p:cNvSpPr>
                <a:spLocks/>
              </p:cNvSpPr>
              <p:nvPr/>
            </p:nvSpPr>
            <p:spPr bwMode="auto">
              <a:xfrm>
                <a:off x="1936" y="873"/>
                <a:ext cx="92" cy="58"/>
              </a:xfrm>
              <a:custGeom>
                <a:avLst/>
                <a:gdLst>
                  <a:gd name="T0" fmla="*/ 27 w 203"/>
                  <a:gd name="T1" fmla="*/ 3 h 168"/>
                  <a:gd name="T2" fmla="*/ 15 w 203"/>
                  <a:gd name="T3" fmla="*/ 10 h 168"/>
                  <a:gd name="T4" fmla="*/ 18 w 203"/>
                  <a:gd name="T5" fmla="*/ 19 h 168"/>
                  <a:gd name="T6" fmla="*/ 23 w 203"/>
                  <a:gd name="T7" fmla="*/ 18 h 168"/>
                  <a:gd name="T8" fmla="*/ 25 w 203"/>
                  <a:gd name="T9" fmla="*/ 2 h 168"/>
                  <a:gd name="T10" fmla="*/ 36 w 203"/>
                  <a:gd name="T11" fmla="*/ 3 h 168"/>
                  <a:gd name="T12" fmla="*/ 38 w 203"/>
                  <a:gd name="T13" fmla="*/ 11 h 168"/>
                  <a:gd name="T14" fmla="*/ 33 w 203"/>
                  <a:gd name="T15" fmla="*/ 12 h 168"/>
                  <a:gd name="T16" fmla="*/ 27 w 203"/>
                  <a:gd name="T17" fmla="*/ 11 h 168"/>
                  <a:gd name="T18" fmla="*/ 23 w 203"/>
                  <a:gd name="T19" fmla="*/ 5 h 168"/>
                  <a:gd name="T20" fmla="*/ 10 w 203"/>
                  <a:gd name="T21" fmla="*/ 6 h 168"/>
                  <a:gd name="T22" fmla="*/ 14 w 203"/>
                  <a:gd name="T23" fmla="*/ 10 h 168"/>
                  <a:gd name="T24" fmla="*/ 15 w 203"/>
                  <a:gd name="T25" fmla="*/ 7 h 168"/>
                  <a:gd name="T26" fmla="*/ 25 w 203"/>
                  <a:gd name="T27" fmla="*/ 6 h 168"/>
                  <a:gd name="T28" fmla="*/ 27 w 203"/>
                  <a:gd name="T29" fmla="*/ 3 h 1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3"/>
                  <a:gd name="T46" fmla="*/ 0 h 168"/>
                  <a:gd name="T47" fmla="*/ 203 w 203"/>
                  <a:gd name="T48" fmla="*/ 168 h 16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3" h="168">
                    <a:moveTo>
                      <a:pt x="131" y="23"/>
                    </a:moveTo>
                    <a:cubicBezTo>
                      <a:pt x="100" y="43"/>
                      <a:pt x="88" y="52"/>
                      <a:pt x="76" y="87"/>
                    </a:cubicBezTo>
                    <a:cubicBezTo>
                      <a:pt x="79" y="111"/>
                      <a:pt x="73" y="139"/>
                      <a:pt x="85" y="160"/>
                    </a:cubicBezTo>
                    <a:cubicBezTo>
                      <a:pt x="90" y="168"/>
                      <a:pt x="111" y="161"/>
                      <a:pt x="113" y="151"/>
                    </a:cubicBezTo>
                    <a:cubicBezTo>
                      <a:pt x="124" y="107"/>
                      <a:pt x="119" y="60"/>
                      <a:pt x="122" y="14"/>
                    </a:cubicBezTo>
                    <a:cubicBezTo>
                      <a:pt x="140" y="17"/>
                      <a:pt x="160" y="15"/>
                      <a:pt x="177" y="23"/>
                    </a:cubicBezTo>
                    <a:cubicBezTo>
                      <a:pt x="203" y="36"/>
                      <a:pt x="198" y="79"/>
                      <a:pt x="186" y="96"/>
                    </a:cubicBezTo>
                    <a:cubicBezTo>
                      <a:pt x="181" y="104"/>
                      <a:pt x="167" y="102"/>
                      <a:pt x="158" y="105"/>
                    </a:cubicBezTo>
                    <a:cubicBezTo>
                      <a:pt x="149" y="102"/>
                      <a:pt x="136" y="104"/>
                      <a:pt x="131" y="96"/>
                    </a:cubicBezTo>
                    <a:cubicBezTo>
                      <a:pt x="120" y="80"/>
                      <a:pt x="113" y="41"/>
                      <a:pt x="113" y="41"/>
                    </a:cubicBezTo>
                    <a:cubicBezTo>
                      <a:pt x="92" y="44"/>
                      <a:pt x="68" y="40"/>
                      <a:pt x="49" y="50"/>
                    </a:cubicBezTo>
                    <a:cubicBezTo>
                      <a:pt x="0" y="75"/>
                      <a:pt x="66" y="87"/>
                      <a:pt x="67" y="87"/>
                    </a:cubicBezTo>
                    <a:cubicBezTo>
                      <a:pt x="70" y="78"/>
                      <a:pt x="68" y="65"/>
                      <a:pt x="76" y="60"/>
                    </a:cubicBezTo>
                    <a:cubicBezTo>
                      <a:pt x="89" y="51"/>
                      <a:pt x="112" y="62"/>
                      <a:pt x="122" y="50"/>
                    </a:cubicBezTo>
                    <a:cubicBezTo>
                      <a:pt x="143" y="23"/>
                      <a:pt x="85" y="0"/>
                      <a:pt x="131" y="23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1" name="Freeform 16"/>
              <p:cNvSpPr>
                <a:spLocks/>
              </p:cNvSpPr>
              <p:nvPr/>
            </p:nvSpPr>
            <p:spPr bwMode="auto">
              <a:xfrm>
                <a:off x="2101" y="824"/>
                <a:ext cx="42" cy="69"/>
              </a:xfrm>
              <a:custGeom>
                <a:avLst/>
                <a:gdLst>
                  <a:gd name="T0" fmla="*/ 12 w 92"/>
                  <a:gd name="T1" fmla="*/ 4 h 200"/>
                  <a:gd name="T2" fmla="*/ 5 w 92"/>
                  <a:gd name="T3" fmla="*/ 13 h 200"/>
                  <a:gd name="T4" fmla="*/ 7 w 92"/>
                  <a:gd name="T5" fmla="*/ 23 h 200"/>
                  <a:gd name="T6" fmla="*/ 11 w 92"/>
                  <a:gd name="T7" fmla="*/ 19 h 200"/>
                  <a:gd name="T8" fmla="*/ 12 w 92"/>
                  <a:gd name="T9" fmla="*/ 11 h 200"/>
                  <a:gd name="T10" fmla="*/ 14 w 92"/>
                  <a:gd name="T11" fmla="*/ 4 h 200"/>
                  <a:gd name="T12" fmla="*/ 18 w 92"/>
                  <a:gd name="T13" fmla="*/ 1 h 200"/>
                  <a:gd name="T14" fmla="*/ 12 w 92"/>
                  <a:gd name="T15" fmla="*/ 2 h 200"/>
                  <a:gd name="T16" fmla="*/ 12 w 92"/>
                  <a:gd name="T17" fmla="*/ 4 h 2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2"/>
                  <a:gd name="T28" fmla="*/ 0 h 200"/>
                  <a:gd name="T29" fmla="*/ 92 w 92"/>
                  <a:gd name="T30" fmla="*/ 200 h 2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2" h="200">
                    <a:moveTo>
                      <a:pt x="60" y="35"/>
                    </a:moveTo>
                    <a:cubicBezTo>
                      <a:pt x="49" y="64"/>
                      <a:pt x="33" y="79"/>
                      <a:pt x="23" y="108"/>
                    </a:cubicBezTo>
                    <a:cubicBezTo>
                      <a:pt x="26" y="135"/>
                      <a:pt x="20" y="165"/>
                      <a:pt x="32" y="190"/>
                    </a:cubicBezTo>
                    <a:cubicBezTo>
                      <a:pt x="37" y="200"/>
                      <a:pt x="47" y="173"/>
                      <a:pt x="50" y="163"/>
                    </a:cubicBezTo>
                    <a:cubicBezTo>
                      <a:pt x="57" y="139"/>
                      <a:pt x="56" y="114"/>
                      <a:pt x="60" y="90"/>
                    </a:cubicBezTo>
                    <a:cubicBezTo>
                      <a:pt x="63" y="72"/>
                      <a:pt x="63" y="53"/>
                      <a:pt x="69" y="35"/>
                    </a:cubicBezTo>
                    <a:cubicBezTo>
                      <a:pt x="72" y="25"/>
                      <a:pt x="92" y="18"/>
                      <a:pt x="87" y="8"/>
                    </a:cubicBezTo>
                    <a:cubicBezTo>
                      <a:pt x="83" y="0"/>
                      <a:pt x="69" y="14"/>
                      <a:pt x="60" y="17"/>
                    </a:cubicBezTo>
                    <a:cubicBezTo>
                      <a:pt x="43" y="33"/>
                      <a:pt x="0" y="93"/>
                      <a:pt x="60" y="35"/>
                    </a:cubicBezTo>
                    <a:close/>
                  </a:path>
                </a:pathLst>
              </a:cu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2" name="Freeform 17"/>
              <p:cNvSpPr>
                <a:spLocks/>
              </p:cNvSpPr>
              <p:nvPr/>
            </p:nvSpPr>
            <p:spPr bwMode="auto">
              <a:xfrm>
                <a:off x="1084" y="912"/>
                <a:ext cx="357" cy="142"/>
              </a:xfrm>
              <a:custGeom>
                <a:avLst/>
                <a:gdLst>
                  <a:gd name="T0" fmla="*/ 7 w 787"/>
                  <a:gd name="T1" fmla="*/ 48 h 411"/>
                  <a:gd name="T2" fmla="*/ 5 w 787"/>
                  <a:gd name="T3" fmla="*/ 44 h 411"/>
                  <a:gd name="T4" fmla="*/ 1 w 787"/>
                  <a:gd name="T5" fmla="*/ 37 h 411"/>
                  <a:gd name="T6" fmla="*/ 15 w 787"/>
                  <a:gd name="T7" fmla="*/ 28 h 411"/>
                  <a:gd name="T8" fmla="*/ 28 w 787"/>
                  <a:gd name="T9" fmla="*/ 29 h 411"/>
                  <a:gd name="T10" fmla="*/ 35 w 787"/>
                  <a:gd name="T11" fmla="*/ 13 h 411"/>
                  <a:gd name="T12" fmla="*/ 43 w 787"/>
                  <a:gd name="T13" fmla="*/ 14 h 411"/>
                  <a:gd name="T14" fmla="*/ 44 w 787"/>
                  <a:gd name="T15" fmla="*/ 17 h 411"/>
                  <a:gd name="T16" fmla="*/ 49 w 787"/>
                  <a:gd name="T17" fmla="*/ 14 h 411"/>
                  <a:gd name="T18" fmla="*/ 54 w 787"/>
                  <a:gd name="T19" fmla="*/ 13 h 411"/>
                  <a:gd name="T20" fmla="*/ 60 w 787"/>
                  <a:gd name="T21" fmla="*/ 24 h 411"/>
                  <a:gd name="T22" fmla="*/ 67 w 787"/>
                  <a:gd name="T23" fmla="*/ 23 h 411"/>
                  <a:gd name="T24" fmla="*/ 86 w 787"/>
                  <a:gd name="T25" fmla="*/ 19 h 411"/>
                  <a:gd name="T26" fmla="*/ 99 w 787"/>
                  <a:gd name="T27" fmla="*/ 9 h 411"/>
                  <a:gd name="T28" fmla="*/ 101 w 787"/>
                  <a:gd name="T29" fmla="*/ 4 h 411"/>
                  <a:gd name="T30" fmla="*/ 105 w 787"/>
                  <a:gd name="T31" fmla="*/ 2 h 411"/>
                  <a:gd name="T32" fmla="*/ 116 w 787"/>
                  <a:gd name="T33" fmla="*/ 3 h 411"/>
                  <a:gd name="T34" fmla="*/ 118 w 787"/>
                  <a:gd name="T35" fmla="*/ 12 h 411"/>
                  <a:gd name="T36" fmla="*/ 133 w 787"/>
                  <a:gd name="T37" fmla="*/ 9 h 411"/>
                  <a:gd name="T38" fmla="*/ 142 w 787"/>
                  <a:gd name="T39" fmla="*/ 10 h 411"/>
                  <a:gd name="T40" fmla="*/ 147 w 787"/>
                  <a:gd name="T41" fmla="*/ 16 h 411"/>
                  <a:gd name="T42" fmla="*/ 156 w 787"/>
                  <a:gd name="T43" fmla="*/ 17 h 411"/>
                  <a:gd name="T44" fmla="*/ 157 w 787"/>
                  <a:gd name="T45" fmla="*/ 33 h 411"/>
                  <a:gd name="T46" fmla="*/ 141 w 787"/>
                  <a:gd name="T47" fmla="*/ 36 h 411"/>
                  <a:gd name="T48" fmla="*/ 122 w 787"/>
                  <a:gd name="T49" fmla="*/ 39 h 411"/>
                  <a:gd name="T50" fmla="*/ 95 w 787"/>
                  <a:gd name="T51" fmla="*/ 42 h 411"/>
                  <a:gd name="T52" fmla="*/ 84 w 787"/>
                  <a:gd name="T53" fmla="*/ 45 h 411"/>
                  <a:gd name="T54" fmla="*/ 80 w 787"/>
                  <a:gd name="T55" fmla="*/ 47 h 411"/>
                  <a:gd name="T56" fmla="*/ 69 w 787"/>
                  <a:gd name="T57" fmla="*/ 49 h 411"/>
                  <a:gd name="T58" fmla="*/ 7 w 787"/>
                  <a:gd name="T59" fmla="*/ 48 h 41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87"/>
                  <a:gd name="T91" fmla="*/ 0 h 411"/>
                  <a:gd name="T92" fmla="*/ 787 w 787"/>
                  <a:gd name="T93" fmla="*/ 411 h 41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87" h="411">
                    <a:moveTo>
                      <a:pt x="34" y="402"/>
                    </a:moveTo>
                    <a:cubicBezTo>
                      <a:pt x="31" y="390"/>
                      <a:pt x="29" y="377"/>
                      <a:pt x="25" y="365"/>
                    </a:cubicBezTo>
                    <a:cubicBezTo>
                      <a:pt x="20" y="346"/>
                      <a:pt x="7" y="310"/>
                      <a:pt x="7" y="310"/>
                    </a:cubicBezTo>
                    <a:cubicBezTo>
                      <a:pt x="16" y="239"/>
                      <a:pt x="0" y="214"/>
                      <a:pt x="71" y="237"/>
                    </a:cubicBezTo>
                    <a:cubicBezTo>
                      <a:pt x="114" y="266"/>
                      <a:pt x="103" y="293"/>
                      <a:pt x="135" y="246"/>
                    </a:cubicBezTo>
                    <a:cubicBezTo>
                      <a:pt x="120" y="185"/>
                      <a:pt x="93" y="135"/>
                      <a:pt x="171" y="109"/>
                    </a:cubicBezTo>
                    <a:cubicBezTo>
                      <a:pt x="183" y="112"/>
                      <a:pt x="198" y="110"/>
                      <a:pt x="208" y="118"/>
                    </a:cubicBezTo>
                    <a:cubicBezTo>
                      <a:pt x="216" y="124"/>
                      <a:pt x="207" y="146"/>
                      <a:pt x="217" y="146"/>
                    </a:cubicBezTo>
                    <a:cubicBezTo>
                      <a:pt x="228" y="146"/>
                      <a:pt x="226" y="125"/>
                      <a:pt x="235" y="118"/>
                    </a:cubicBezTo>
                    <a:cubicBezTo>
                      <a:pt x="243" y="112"/>
                      <a:pt x="254" y="112"/>
                      <a:pt x="263" y="109"/>
                    </a:cubicBezTo>
                    <a:cubicBezTo>
                      <a:pt x="273" y="139"/>
                      <a:pt x="267" y="179"/>
                      <a:pt x="290" y="201"/>
                    </a:cubicBezTo>
                    <a:cubicBezTo>
                      <a:pt x="299" y="210"/>
                      <a:pt x="315" y="194"/>
                      <a:pt x="327" y="191"/>
                    </a:cubicBezTo>
                    <a:cubicBezTo>
                      <a:pt x="382" y="198"/>
                      <a:pt x="442" y="227"/>
                      <a:pt x="418" y="155"/>
                    </a:cubicBezTo>
                    <a:cubicBezTo>
                      <a:pt x="437" y="0"/>
                      <a:pt x="397" y="134"/>
                      <a:pt x="482" y="73"/>
                    </a:cubicBezTo>
                    <a:cubicBezTo>
                      <a:pt x="492" y="66"/>
                      <a:pt x="485" y="47"/>
                      <a:pt x="491" y="36"/>
                    </a:cubicBezTo>
                    <a:cubicBezTo>
                      <a:pt x="495" y="28"/>
                      <a:pt x="504" y="24"/>
                      <a:pt x="510" y="18"/>
                    </a:cubicBezTo>
                    <a:cubicBezTo>
                      <a:pt x="528" y="21"/>
                      <a:pt x="553" y="13"/>
                      <a:pt x="564" y="27"/>
                    </a:cubicBezTo>
                    <a:cubicBezTo>
                      <a:pt x="579" y="46"/>
                      <a:pt x="560" y="80"/>
                      <a:pt x="574" y="100"/>
                    </a:cubicBezTo>
                    <a:cubicBezTo>
                      <a:pt x="580" y="109"/>
                      <a:pt x="647" y="73"/>
                      <a:pt x="647" y="73"/>
                    </a:cubicBezTo>
                    <a:cubicBezTo>
                      <a:pt x="662" y="76"/>
                      <a:pt x="679" y="74"/>
                      <a:pt x="692" y="82"/>
                    </a:cubicBezTo>
                    <a:cubicBezTo>
                      <a:pt x="736" y="111"/>
                      <a:pt x="668" y="108"/>
                      <a:pt x="711" y="137"/>
                    </a:cubicBezTo>
                    <a:cubicBezTo>
                      <a:pt x="724" y="146"/>
                      <a:pt x="741" y="143"/>
                      <a:pt x="756" y="146"/>
                    </a:cubicBezTo>
                    <a:cubicBezTo>
                      <a:pt x="771" y="185"/>
                      <a:pt x="787" y="233"/>
                      <a:pt x="766" y="274"/>
                    </a:cubicBezTo>
                    <a:cubicBezTo>
                      <a:pt x="754" y="297"/>
                      <a:pt x="695" y="299"/>
                      <a:pt x="683" y="301"/>
                    </a:cubicBezTo>
                    <a:cubicBezTo>
                      <a:pt x="616" y="323"/>
                      <a:pt x="647" y="314"/>
                      <a:pt x="592" y="329"/>
                    </a:cubicBezTo>
                    <a:cubicBezTo>
                      <a:pt x="529" y="369"/>
                      <a:pt x="595" y="333"/>
                      <a:pt x="464" y="356"/>
                    </a:cubicBezTo>
                    <a:cubicBezTo>
                      <a:pt x="445" y="359"/>
                      <a:pt x="409" y="374"/>
                      <a:pt x="409" y="374"/>
                    </a:cubicBezTo>
                    <a:cubicBezTo>
                      <a:pt x="403" y="380"/>
                      <a:pt x="399" y="389"/>
                      <a:pt x="391" y="393"/>
                    </a:cubicBezTo>
                    <a:cubicBezTo>
                      <a:pt x="374" y="402"/>
                      <a:pt x="336" y="411"/>
                      <a:pt x="336" y="411"/>
                    </a:cubicBezTo>
                    <a:cubicBezTo>
                      <a:pt x="235" y="408"/>
                      <a:pt x="135" y="402"/>
                      <a:pt x="34" y="402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3" name="Freeform 18"/>
              <p:cNvSpPr>
                <a:spLocks/>
              </p:cNvSpPr>
              <p:nvPr/>
            </p:nvSpPr>
            <p:spPr bwMode="auto">
              <a:xfrm>
                <a:off x="1066" y="893"/>
                <a:ext cx="403" cy="127"/>
              </a:xfrm>
              <a:custGeom>
                <a:avLst/>
                <a:gdLst>
                  <a:gd name="T0" fmla="*/ 166 w 887"/>
                  <a:gd name="T1" fmla="*/ 40 h 367"/>
                  <a:gd name="T2" fmla="*/ 172 w 887"/>
                  <a:gd name="T3" fmla="*/ 38 h 367"/>
                  <a:gd name="T4" fmla="*/ 177 w 887"/>
                  <a:gd name="T5" fmla="*/ 37 h 367"/>
                  <a:gd name="T6" fmla="*/ 179 w 887"/>
                  <a:gd name="T7" fmla="*/ 33 h 367"/>
                  <a:gd name="T8" fmla="*/ 183 w 887"/>
                  <a:gd name="T9" fmla="*/ 29 h 367"/>
                  <a:gd name="T10" fmla="*/ 179 w 887"/>
                  <a:gd name="T11" fmla="*/ 23 h 367"/>
                  <a:gd name="T12" fmla="*/ 177 w 887"/>
                  <a:gd name="T13" fmla="*/ 19 h 367"/>
                  <a:gd name="T14" fmla="*/ 164 w 887"/>
                  <a:gd name="T15" fmla="*/ 16 h 367"/>
                  <a:gd name="T16" fmla="*/ 159 w 887"/>
                  <a:gd name="T17" fmla="*/ 10 h 367"/>
                  <a:gd name="T18" fmla="*/ 147 w 887"/>
                  <a:gd name="T19" fmla="*/ 8 h 367"/>
                  <a:gd name="T20" fmla="*/ 124 w 887"/>
                  <a:gd name="T21" fmla="*/ 0 h 367"/>
                  <a:gd name="T22" fmla="*/ 106 w 887"/>
                  <a:gd name="T23" fmla="*/ 0 h 367"/>
                  <a:gd name="T24" fmla="*/ 83 w 887"/>
                  <a:gd name="T25" fmla="*/ 7 h 367"/>
                  <a:gd name="T26" fmla="*/ 72 w 887"/>
                  <a:gd name="T27" fmla="*/ 20 h 367"/>
                  <a:gd name="T28" fmla="*/ 53 w 887"/>
                  <a:gd name="T29" fmla="*/ 15 h 367"/>
                  <a:gd name="T30" fmla="*/ 34 w 887"/>
                  <a:gd name="T31" fmla="*/ 16 h 367"/>
                  <a:gd name="T32" fmla="*/ 32 w 887"/>
                  <a:gd name="T33" fmla="*/ 22 h 367"/>
                  <a:gd name="T34" fmla="*/ 21 w 887"/>
                  <a:gd name="T35" fmla="*/ 21 h 367"/>
                  <a:gd name="T36" fmla="*/ 17 w 887"/>
                  <a:gd name="T37" fmla="*/ 24 h 367"/>
                  <a:gd name="T38" fmla="*/ 11 w 887"/>
                  <a:gd name="T39" fmla="*/ 25 h 367"/>
                  <a:gd name="T40" fmla="*/ 10 w 887"/>
                  <a:gd name="T41" fmla="*/ 28 h 367"/>
                  <a:gd name="T42" fmla="*/ 0 w 887"/>
                  <a:gd name="T43" fmla="*/ 33 h 367"/>
                  <a:gd name="T44" fmla="*/ 13 w 887"/>
                  <a:gd name="T45" fmla="*/ 36 h 367"/>
                  <a:gd name="T46" fmla="*/ 36 w 887"/>
                  <a:gd name="T47" fmla="*/ 38 h 367"/>
                  <a:gd name="T48" fmla="*/ 38 w 887"/>
                  <a:gd name="T49" fmla="*/ 28 h 367"/>
                  <a:gd name="T50" fmla="*/ 55 w 887"/>
                  <a:gd name="T51" fmla="*/ 26 h 367"/>
                  <a:gd name="T52" fmla="*/ 72 w 887"/>
                  <a:gd name="T53" fmla="*/ 28 h 367"/>
                  <a:gd name="T54" fmla="*/ 74 w 887"/>
                  <a:gd name="T55" fmla="*/ 25 h 367"/>
                  <a:gd name="T56" fmla="*/ 85 w 887"/>
                  <a:gd name="T57" fmla="*/ 28 h 367"/>
                  <a:gd name="T58" fmla="*/ 96 w 887"/>
                  <a:gd name="T59" fmla="*/ 27 h 367"/>
                  <a:gd name="T60" fmla="*/ 100 w 887"/>
                  <a:gd name="T61" fmla="*/ 20 h 367"/>
                  <a:gd name="T62" fmla="*/ 106 w 887"/>
                  <a:gd name="T63" fmla="*/ 18 h 367"/>
                  <a:gd name="T64" fmla="*/ 119 w 887"/>
                  <a:gd name="T65" fmla="*/ 19 h 367"/>
                  <a:gd name="T66" fmla="*/ 127 w 887"/>
                  <a:gd name="T67" fmla="*/ 16 h 367"/>
                  <a:gd name="T68" fmla="*/ 132 w 887"/>
                  <a:gd name="T69" fmla="*/ 19 h 367"/>
                  <a:gd name="T70" fmla="*/ 144 w 887"/>
                  <a:gd name="T71" fmla="*/ 21 h 367"/>
                  <a:gd name="T72" fmla="*/ 160 w 887"/>
                  <a:gd name="T73" fmla="*/ 31 h 367"/>
                  <a:gd name="T74" fmla="*/ 168 w 887"/>
                  <a:gd name="T75" fmla="*/ 37 h 367"/>
                  <a:gd name="T76" fmla="*/ 179 w 887"/>
                  <a:gd name="T77" fmla="*/ 38 h 36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87"/>
                  <a:gd name="T118" fmla="*/ 0 h 367"/>
                  <a:gd name="T119" fmla="*/ 887 w 887"/>
                  <a:gd name="T120" fmla="*/ 367 h 36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87" h="367">
                    <a:moveTo>
                      <a:pt x="805" y="338"/>
                    </a:moveTo>
                    <a:cubicBezTo>
                      <a:pt x="814" y="332"/>
                      <a:pt x="822" y="325"/>
                      <a:pt x="832" y="320"/>
                    </a:cubicBezTo>
                    <a:cubicBezTo>
                      <a:pt x="841" y="316"/>
                      <a:pt x="853" y="317"/>
                      <a:pt x="859" y="310"/>
                    </a:cubicBezTo>
                    <a:cubicBezTo>
                      <a:pt x="867" y="300"/>
                      <a:pt x="864" y="285"/>
                      <a:pt x="869" y="274"/>
                    </a:cubicBezTo>
                    <a:cubicBezTo>
                      <a:pt x="873" y="264"/>
                      <a:pt x="881" y="255"/>
                      <a:pt x="887" y="246"/>
                    </a:cubicBezTo>
                    <a:cubicBezTo>
                      <a:pt x="881" y="228"/>
                      <a:pt x="874" y="210"/>
                      <a:pt x="869" y="192"/>
                    </a:cubicBezTo>
                    <a:cubicBezTo>
                      <a:pt x="866" y="180"/>
                      <a:pt x="868" y="164"/>
                      <a:pt x="859" y="155"/>
                    </a:cubicBezTo>
                    <a:cubicBezTo>
                      <a:pt x="843" y="139"/>
                      <a:pt x="816" y="144"/>
                      <a:pt x="795" y="137"/>
                    </a:cubicBezTo>
                    <a:cubicBezTo>
                      <a:pt x="790" y="122"/>
                      <a:pt x="783" y="91"/>
                      <a:pt x="768" y="82"/>
                    </a:cubicBezTo>
                    <a:cubicBezTo>
                      <a:pt x="752" y="72"/>
                      <a:pt x="713" y="64"/>
                      <a:pt x="713" y="64"/>
                    </a:cubicBezTo>
                    <a:cubicBezTo>
                      <a:pt x="646" y="86"/>
                      <a:pt x="644" y="39"/>
                      <a:pt x="603" y="0"/>
                    </a:cubicBezTo>
                    <a:cubicBezTo>
                      <a:pt x="559" y="15"/>
                      <a:pt x="553" y="27"/>
                      <a:pt x="512" y="0"/>
                    </a:cubicBezTo>
                    <a:cubicBezTo>
                      <a:pt x="477" y="24"/>
                      <a:pt x="438" y="31"/>
                      <a:pt x="402" y="54"/>
                    </a:cubicBezTo>
                    <a:cubicBezTo>
                      <a:pt x="366" y="110"/>
                      <a:pt x="412" y="143"/>
                      <a:pt x="347" y="164"/>
                    </a:cubicBezTo>
                    <a:cubicBezTo>
                      <a:pt x="317" y="144"/>
                      <a:pt x="289" y="139"/>
                      <a:pt x="256" y="128"/>
                    </a:cubicBezTo>
                    <a:cubicBezTo>
                      <a:pt x="226" y="131"/>
                      <a:pt x="192" y="123"/>
                      <a:pt x="165" y="137"/>
                    </a:cubicBezTo>
                    <a:cubicBezTo>
                      <a:pt x="151" y="144"/>
                      <a:pt x="168" y="174"/>
                      <a:pt x="155" y="182"/>
                    </a:cubicBezTo>
                    <a:cubicBezTo>
                      <a:pt x="139" y="191"/>
                      <a:pt x="119" y="176"/>
                      <a:pt x="101" y="173"/>
                    </a:cubicBezTo>
                    <a:cubicBezTo>
                      <a:pt x="95" y="182"/>
                      <a:pt x="91" y="194"/>
                      <a:pt x="82" y="201"/>
                    </a:cubicBezTo>
                    <a:cubicBezTo>
                      <a:pt x="75" y="207"/>
                      <a:pt x="62" y="203"/>
                      <a:pt x="55" y="210"/>
                    </a:cubicBezTo>
                    <a:cubicBezTo>
                      <a:pt x="48" y="217"/>
                      <a:pt x="51" y="229"/>
                      <a:pt x="46" y="237"/>
                    </a:cubicBezTo>
                    <a:cubicBezTo>
                      <a:pt x="37" y="252"/>
                      <a:pt x="13" y="265"/>
                      <a:pt x="0" y="274"/>
                    </a:cubicBezTo>
                    <a:cubicBezTo>
                      <a:pt x="14" y="317"/>
                      <a:pt x="23" y="315"/>
                      <a:pt x="64" y="301"/>
                    </a:cubicBezTo>
                    <a:cubicBezTo>
                      <a:pt x="85" y="306"/>
                      <a:pt x="166" y="327"/>
                      <a:pt x="174" y="320"/>
                    </a:cubicBezTo>
                    <a:cubicBezTo>
                      <a:pt x="195" y="301"/>
                      <a:pt x="169" y="261"/>
                      <a:pt x="183" y="237"/>
                    </a:cubicBezTo>
                    <a:cubicBezTo>
                      <a:pt x="197" y="213"/>
                      <a:pt x="238" y="226"/>
                      <a:pt x="265" y="219"/>
                    </a:cubicBezTo>
                    <a:cubicBezTo>
                      <a:pt x="305" y="232"/>
                      <a:pt x="305" y="251"/>
                      <a:pt x="347" y="237"/>
                    </a:cubicBezTo>
                    <a:cubicBezTo>
                      <a:pt x="350" y="228"/>
                      <a:pt x="348" y="214"/>
                      <a:pt x="357" y="210"/>
                    </a:cubicBezTo>
                    <a:cubicBezTo>
                      <a:pt x="368" y="205"/>
                      <a:pt x="406" y="234"/>
                      <a:pt x="411" y="237"/>
                    </a:cubicBezTo>
                    <a:cubicBezTo>
                      <a:pt x="429" y="234"/>
                      <a:pt x="450" y="237"/>
                      <a:pt x="466" y="228"/>
                    </a:cubicBezTo>
                    <a:cubicBezTo>
                      <a:pt x="485" y="217"/>
                      <a:pt x="473" y="182"/>
                      <a:pt x="485" y="164"/>
                    </a:cubicBezTo>
                    <a:cubicBezTo>
                      <a:pt x="491" y="155"/>
                      <a:pt x="503" y="152"/>
                      <a:pt x="512" y="146"/>
                    </a:cubicBezTo>
                    <a:cubicBezTo>
                      <a:pt x="533" y="149"/>
                      <a:pt x="555" y="157"/>
                      <a:pt x="576" y="155"/>
                    </a:cubicBezTo>
                    <a:cubicBezTo>
                      <a:pt x="590" y="154"/>
                      <a:pt x="599" y="137"/>
                      <a:pt x="613" y="137"/>
                    </a:cubicBezTo>
                    <a:cubicBezTo>
                      <a:pt x="624" y="137"/>
                      <a:pt x="630" y="151"/>
                      <a:pt x="640" y="155"/>
                    </a:cubicBezTo>
                    <a:cubicBezTo>
                      <a:pt x="658" y="163"/>
                      <a:pt x="695" y="173"/>
                      <a:pt x="695" y="173"/>
                    </a:cubicBezTo>
                    <a:cubicBezTo>
                      <a:pt x="717" y="241"/>
                      <a:pt x="706" y="236"/>
                      <a:pt x="777" y="256"/>
                    </a:cubicBezTo>
                    <a:cubicBezTo>
                      <a:pt x="793" y="367"/>
                      <a:pt x="763" y="310"/>
                      <a:pt x="814" y="310"/>
                    </a:cubicBezTo>
                    <a:cubicBezTo>
                      <a:pt x="833" y="310"/>
                      <a:pt x="850" y="320"/>
                      <a:pt x="869" y="320"/>
                    </a:cubicBezTo>
                  </a:path>
                </a:pathLst>
              </a:cu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4" name="Freeform 19"/>
              <p:cNvSpPr>
                <a:spLocks/>
              </p:cNvSpPr>
              <p:nvPr/>
            </p:nvSpPr>
            <p:spPr bwMode="auto">
              <a:xfrm>
                <a:off x="888" y="1217"/>
                <a:ext cx="341" cy="171"/>
              </a:xfrm>
              <a:custGeom>
                <a:avLst/>
                <a:gdLst>
                  <a:gd name="T0" fmla="*/ 23 w 751"/>
                  <a:gd name="T1" fmla="*/ 2 h 494"/>
                  <a:gd name="T2" fmla="*/ 69 w 751"/>
                  <a:gd name="T3" fmla="*/ 3 h 494"/>
                  <a:gd name="T4" fmla="*/ 104 w 751"/>
                  <a:gd name="T5" fmla="*/ 8 h 494"/>
                  <a:gd name="T6" fmla="*/ 119 w 751"/>
                  <a:gd name="T7" fmla="*/ 10 h 494"/>
                  <a:gd name="T8" fmla="*/ 124 w 751"/>
                  <a:gd name="T9" fmla="*/ 12 h 494"/>
                  <a:gd name="T10" fmla="*/ 134 w 751"/>
                  <a:gd name="T11" fmla="*/ 14 h 494"/>
                  <a:gd name="T12" fmla="*/ 138 w 751"/>
                  <a:gd name="T13" fmla="*/ 17 h 494"/>
                  <a:gd name="T14" fmla="*/ 139 w 751"/>
                  <a:gd name="T15" fmla="*/ 24 h 494"/>
                  <a:gd name="T16" fmla="*/ 155 w 751"/>
                  <a:gd name="T17" fmla="*/ 25 h 494"/>
                  <a:gd name="T18" fmla="*/ 143 w 751"/>
                  <a:gd name="T19" fmla="*/ 39 h 494"/>
                  <a:gd name="T20" fmla="*/ 141 w 751"/>
                  <a:gd name="T21" fmla="*/ 52 h 494"/>
                  <a:gd name="T22" fmla="*/ 139 w 751"/>
                  <a:gd name="T23" fmla="*/ 57 h 494"/>
                  <a:gd name="T24" fmla="*/ 124 w 751"/>
                  <a:gd name="T25" fmla="*/ 59 h 494"/>
                  <a:gd name="T26" fmla="*/ 92 w 751"/>
                  <a:gd name="T27" fmla="*/ 52 h 494"/>
                  <a:gd name="T28" fmla="*/ 66 w 751"/>
                  <a:gd name="T29" fmla="*/ 46 h 494"/>
                  <a:gd name="T30" fmla="*/ 83 w 751"/>
                  <a:gd name="T31" fmla="*/ 41 h 494"/>
                  <a:gd name="T32" fmla="*/ 60 w 751"/>
                  <a:gd name="T33" fmla="*/ 40 h 494"/>
                  <a:gd name="T34" fmla="*/ 43 w 751"/>
                  <a:gd name="T35" fmla="*/ 35 h 494"/>
                  <a:gd name="T36" fmla="*/ 36 w 751"/>
                  <a:gd name="T37" fmla="*/ 34 h 494"/>
                  <a:gd name="T38" fmla="*/ 25 w 751"/>
                  <a:gd name="T39" fmla="*/ 31 h 494"/>
                  <a:gd name="T40" fmla="*/ 26 w 751"/>
                  <a:gd name="T41" fmla="*/ 28 h 494"/>
                  <a:gd name="T42" fmla="*/ 56 w 751"/>
                  <a:gd name="T43" fmla="*/ 25 h 494"/>
                  <a:gd name="T44" fmla="*/ 40 w 751"/>
                  <a:gd name="T45" fmla="*/ 24 h 494"/>
                  <a:gd name="T46" fmla="*/ 45 w 751"/>
                  <a:gd name="T47" fmla="*/ 20 h 494"/>
                  <a:gd name="T48" fmla="*/ 90 w 751"/>
                  <a:gd name="T49" fmla="*/ 19 h 494"/>
                  <a:gd name="T50" fmla="*/ 23 w 751"/>
                  <a:gd name="T51" fmla="*/ 11 h 494"/>
                  <a:gd name="T52" fmla="*/ 0 w 751"/>
                  <a:gd name="T53" fmla="*/ 8 h 494"/>
                  <a:gd name="T54" fmla="*/ 7 w 751"/>
                  <a:gd name="T55" fmla="*/ 5 h 494"/>
                  <a:gd name="T56" fmla="*/ 23 w 751"/>
                  <a:gd name="T57" fmla="*/ 4 h 494"/>
                  <a:gd name="T58" fmla="*/ 25 w 751"/>
                  <a:gd name="T59" fmla="*/ 0 h 494"/>
                  <a:gd name="T60" fmla="*/ 23 w 751"/>
                  <a:gd name="T61" fmla="*/ 2 h 49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51"/>
                  <a:gd name="T94" fmla="*/ 0 h 494"/>
                  <a:gd name="T95" fmla="*/ 751 w 751"/>
                  <a:gd name="T96" fmla="*/ 494 h 49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51" h="494">
                    <a:moveTo>
                      <a:pt x="110" y="13"/>
                    </a:moveTo>
                    <a:cubicBezTo>
                      <a:pt x="186" y="16"/>
                      <a:pt x="262" y="16"/>
                      <a:pt x="338" y="23"/>
                    </a:cubicBezTo>
                    <a:cubicBezTo>
                      <a:pt x="391" y="28"/>
                      <a:pt x="449" y="59"/>
                      <a:pt x="503" y="68"/>
                    </a:cubicBezTo>
                    <a:cubicBezTo>
                      <a:pt x="527" y="76"/>
                      <a:pt x="553" y="78"/>
                      <a:pt x="576" y="87"/>
                    </a:cubicBezTo>
                    <a:cubicBezTo>
                      <a:pt x="586" y="91"/>
                      <a:pt x="593" y="101"/>
                      <a:pt x="603" y="105"/>
                    </a:cubicBezTo>
                    <a:cubicBezTo>
                      <a:pt x="618" y="110"/>
                      <a:pt x="634" y="111"/>
                      <a:pt x="649" y="114"/>
                    </a:cubicBezTo>
                    <a:cubicBezTo>
                      <a:pt x="655" y="123"/>
                      <a:pt x="664" y="131"/>
                      <a:pt x="667" y="141"/>
                    </a:cubicBezTo>
                    <a:cubicBezTo>
                      <a:pt x="673" y="159"/>
                      <a:pt x="661" y="185"/>
                      <a:pt x="676" y="196"/>
                    </a:cubicBezTo>
                    <a:cubicBezTo>
                      <a:pt x="696" y="211"/>
                      <a:pt x="725" y="202"/>
                      <a:pt x="750" y="205"/>
                    </a:cubicBezTo>
                    <a:cubicBezTo>
                      <a:pt x="740" y="259"/>
                      <a:pt x="751" y="305"/>
                      <a:pt x="695" y="324"/>
                    </a:cubicBezTo>
                    <a:cubicBezTo>
                      <a:pt x="692" y="361"/>
                      <a:pt x="690" y="397"/>
                      <a:pt x="686" y="434"/>
                    </a:cubicBezTo>
                    <a:cubicBezTo>
                      <a:pt x="684" y="450"/>
                      <a:pt x="689" y="471"/>
                      <a:pt x="676" y="480"/>
                    </a:cubicBezTo>
                    <a:cubicBezTo>
                      <a:pt x="656" y="494"/>
                      <a:pt x="627" y="486"/>
                      <a:pt x="603" y="489"/>
                    </a:cubicBezTo>
                    <a:cubicBezTo>
                      <a:pt x="550" y="472"/>
                      <a:pt x="501" y="444"/>
                      <a:pt x="448" y="434"/>
                    </a:cubicBezTo>
                    <a:cubicBezTo>
                      <a:pt x="379" y="390"/>
                      <a:pt x="430" y="400"/>
                      <a:pt x="320" y="388"/>
                    </a:cubicBezTo>
                    <a:cubicBezTo>
                      <a:pt x="363" y="374"/>
                      <a:pt x="376" y="383"/>
                      <a:pt x="402" y="343"/>
                    </a:cubicBezTo>
                    <a:cubicBezTo>
                      <a:pt x="365" y="340"/>
                      <a:pt x="327" y="343"/>
                      <a:pt x="292" y="333"/>
                    </a:cubicBezTo>
                    <a:cubicBezTo>
                      <a:pt x="262" y="325"/>
                      <a:pt x="240" y="296"/>
                      <a:pt x="210" y="288"/>
                    </a:cubicBezTo>
                    <a:cubicBezTo>
                      <a:pt x="198" y="285"/>
                      <a:pt x="186" y="283"/>
                      <a:pt x="174" y="279"/>
                    </a:cubicBezTo>
                    <a:cubicBezTo>
                      <a:pt x="155" y="273"/>
                      <a:pt x="119" y="260"/>
                      <a:pt x="119" y="260"/>
                    </a:cubicBezTo>
                    <a:cubicBezTo>
                      <a:pt x="122" y="251"/>
                      <a:pt x="121" y="240"/>
                      <a:pt x="128" y="233"/>
                    </a:cubicBezTo>
                    <a:cubicBezTo>
                      <a:pt x="143" y="218"/>
                      <a:pt x="261" y="207"/>
                      <a:pt x="274" y="205"/>
                    </a:cubicBezTo>
                    <a:cubicBezTo>
                      <a:pt x="247" y="202"/>
                      <a:pt x="215" y="211"/>
                      <a:pt x="192" y="196"/>
                    </a:cubicBezTo>
                    <a:cubicBezTo>
                      <a:pt x="181" y="189"/>
                      <a:pt x="206" y="171"/>
                      <a:pt x="219" y="169"/>
                    </a:cubicBezTo>
                    <a:cubicBezTo>
                      <a:pt x="292" y="158"/>
                      <a:pt x="366" y="163"/>
                      <a:pt x="439" y="160"/>
                    </a:cubicBezTo>
                    <a:cubicBezTo>
                      <a:pt x="358" y="79"/>
                      <a:pt x="208" y="100"/>
                      <a:pt x="110" y="96"/>
                    </a:cubicBezTo>
                    <a:cubicBezTo>
                      <a:pt x="198" y="67"/>
                      <a:pt x="226" y="80"/>
                      <a:pt x="0" y="68"/>
                    </a:cubicBezTo>
                    <a:cubicBezTo>
                      <a:pt x="12" y="59"/>
                      <a:pt x="22" y="46"/>
                      <a:pt x="36" y="41"/>
                    </a:cubicBezTo>
                    <a:cubicBezTo>
                      <a:pt x="60" y="33"/>
                      <a:pt x="87" y="42"/>
                      <a:pt x="110" y="32"/>
                    </a:cubicBezTo>
                    <a:cubicBezTo>
                      <a:pt x="119" y="28"/>
                      <a:pt x="119" y="14"/>
                      <a:pt x="119" y="4"/>
                    </a:cubicBezTo>
                    <a:cubicBezTo>
                      <a:pt x="119" y="0"/>
                      <a:pt x="113" y="10"/>
                      <a:pt x="110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5" name="Freeform 20"/>
              <p:cNvSpPr>
                <a:spLocks/>
              </p:cNvSpPr>
              <p:nvPr/>
            </p:nvSpPr>
            <p:spPr bwMode="auto">
              <a:xfrm>
                <a:off x="575" y="843"/>
                <a:ext cx="172" cy="253"/>
              </a:xfrm>
              <a:custGeom>
                <a:avLst/>
                <a:gdLst>
                  <a:gd name="T0" fmla="*/ 52 w 379"/>
                  <a:gd name="T1" fmla="*/ 0 h 732"/>
                  <a:gd name="T2" fmla="*/ 40 w 379"/>
                  <a:gd name="T3" fmla="*/ 11 h 732"/>
                  <a:gd name="T4" fmla="*/ 31 w 379"/>
                  <a:gd name="T5" fmla="*/ 16 h 732"/>
                  <a:gd name="T6" fmla="*/ 35 w 379"/>
                  <a:gd name="T7" fmla="*/ 19 h 732"/>
                  <a:gd name="T8" fmla="*/ 33 w 379"/>
                  <a:gd name="T9" fmla="*/ 23 h 732"/>
                  <a:gd name="T10" fmla="*/ 27 w 379"/>
                  <a:gd name="T11" fmla="*/ 27 h 732"/>
                  <a:gd name="T12" fmla="*/ 24 w 379"/>
                  <a:gd name="T13" fmla="*/ 32 h 732"/>
                  <a:gd name="T14" fmla="*/ 22 w 379"/>
                  <a:gd name="T15" fmla="*/ 37 h 732"/>
                  <a:gd name="T16" fmla="*/ 24 w 379"/>
                  <a:gd name="T17" fmla="*/ 40 h 732"/>
                  <a:gd name="T18" fmla="*/ 14 w 379"/>
                  <a:gd name="T19" fmla="*/ 53 h 732"/>
                  <a:gd name="T20" fmla="*/ 9 w 379"/>
                  <a:gd name="T21" fmla="*/ 54 h 732"/>
                  <a:gd name="T22" fmla="*/ 3 w 379"/>
                  <a:gd name="T23" fmla="*/ 64 h 732"/>
                  <a:gd name="T24" fmla="*/ 9 w 379"/>
                  <a:gd name="T25" fmla="*/ 62 h 732"/>
                  <a:gd name="T26" fmla="*/ 20 w 379"/>
                  <a:gd name="T27" fmla="*/ 66 h 732"/>
                  <a:gd name="T28" fmla="*/ 24 w 379"/>
                  <a:gd name="T29" fmla="*/ 55 h 732"/>
                  <a:gd name="T30" fmla="*/ 29 w 379"/>
                  <a:gd name="T31" fmla="*/ 50 h 732"/>
                  <a:gd name="T32" fmla="*/ 31 w 379"/>
                  <a:gd name="T33" fmla="*/ 47 h 732"/>
                  <a:gd name="T34" fmla="*/ 29 w 379"/>
                  <a:gd name="T35" fmla="*/ 53 h 732"/>
                  <a:gd name="T36" fmla="*/ 31 w 379"/>
                  <a:gd name="T37" fmla="*/ 35 h 732"/>
                  <a:gd name="T38" fmla="*/ 33 w 379"/>
                  <a:gd name="T39" fmla="*/ 32 h 732"/>
                  <a:gd name="T40" fmla="*/ 35 w 379"/>
                  <a:gd name="T41" fmla="*/ 34 h 732"/>
                  <a:gd name="T42" fmla="*/ 48 w 379"/>
                  <a:gd name="T43" fmla="*/ 49 h 732"/>
                  <a:gd name="T44" fmla="*/ 50 w 379"/>
                  <a:gd name="T45" fmla="*/ 70 h 732"/>
                  <a:gd name="T46" fmla="*/ 61 w 379"/>
                  <a:gd name="T47" fmla="*/ 87 h 732"/>
                  <a:gd name="T48" fmla="*/ 65 w 379"/>
                  <a:gd name="T49" fmla="*/ 62 h 732"/>
                  <a:gd name="T50" fmla="*/ 59 w 379"/>
                  <a:gd name="T51" fmla="*/ 74 h 732"/>
                  <a:gd name="T52" fmla="*/ 57 w 379"/>
                  <a:gd name="T53" fmla="*/ 60 h 732"/>
                  <a:gd name="T54" fmla="*/ 55 w 379"/>
                  <a:gd name="T55" fmla="*/ 64 h 732"/>
                  <a:gd name="T56" fmla="*/ 54 w 379"/>
                  <a:gd name="T57" fmla="*/ 57 h 732"/>
                  <a:gd name="T58" fmla="*/ 52 w 379"/>
                  <a:gd name="T59" fmla="*/ 45 h 732"/>
                  <a:gd name="T60" fmla="*/ 54 w 379"/>
                  <a:gd name="T61" fmla="*/ 50 h 732"/>
                  <a:gd name="T62" fmla="*/ 67 w 379"/>
                  <a:gd name="T63" fmla="*/ 54 h 732"/>
                  <a:gd name="T64" fmla="*/ 73 w 379"/>
                  <a:gd name="T65" fmla="*/ 57 h 732"/>
                  <a:gd name="T66" fmla="*/ 76 w 379"/>
                  <a:gd name="T67" fmla="*/ 60 h 732"/>
                  <a:gd name="T68" fmla="*/ 78 w 379"/>
                  <a:gd name="T69" fmla="*/ 57 h 732"/>
                  <a:gd name="T70" fmla="*/ 70 w 379"/>
                  <a:gd name="T71" fmla="*/ 43 h 732"/>
                  <a:gd name="T72" fmla="*/ 65 w 379"/>
                  <a:gd name="T73" fmla="*/ 46 h 732"/>
                  <a:gd name="T74" fmla="*/ 59 w 379"/>
                  <a:gd name="T75" fmla="*/ 39 h 732"/>
                  <a:gd name="T76" fmla="*/ 54 w 379"/>
                  <a:gd name="T77" fmla="*/ 38 h 732"/>
                  <a:gd name="T78" fmla="*/ 55 w 379"/>
                  <a:gd name="T79" fmla="*/ 26 h 732"/>
                  <a:gd name="T80" fmla="*/ 59 w 379"/>
                  <a:gd name="T81" fmla="*/ 29 h 732"/>
                  <a:gd name="T82" fmla="*/ 63 w 379"/>
                  <a:gd name="T83" fmla="*/ 26 h 732"/>
                  <a:gd name="T84" fmla="*/ 57 w 379"/>
                  <a:gd name="T85" fmla="*/ 27 h 732"/>
                  <a:gd name="T86" fmla="*/ 52 w 379"/>
                  <a:gd name="T87" fmla="*/ 18 h 732"/>
                  <a:gd name="T88" fmla="*/ 50 w 379"/>
                  <a:gd name="T89" fmla="*/ 14 h 732"/>
                  <a:gd name="T90" fmla="*/ 42 w 379"/>
                  <a:gd name="T91" fmla="*/ 7 h 73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79"/>
                  <a:gd name="T139" fmla="*/ 0 h 732"/>
                  <a:gd name="T140" fmla="*/ 379 w 379"/>
                  <a:gd name="T141" fmla="*/ 732 h 73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79" h="732">
                    <a:moveTo>
                      <a:pt x="251" y="0"/>
                    </a:moveTo>
                    <a:cubicBezTo>
                      <a:pt x="231" y="30"/>
                      <a:pt x="218" y="64"/>
                      <a:pt x="196" y="92"/>
                    </a:cubicBezTo>
                    <a:cubicBezTo>
                      <a:pt x="183" y="109"/>
                      <a:pt x="150" y="137"/>
                      <a:pt x="150" y="137"/>
                    </a:cubicBezTo>
                    <a:cubicBezTo>
                      <a:pt x="124" y="219"/>
                      <a:pt x="146" y="123"/>
                      <a:pt x="169" y="156"/>
                    </a:cubicBezTo>
                    <a:cubicBezTo>
                      <a:pt x="176" y="166"/>
                      <a:pt x="166" y="181"/>
                      <a:pt x="160" y="192"/>
                    </a:cubicBezTo>
                    <a:cubicBezTo>
                      <a:pt x="153" y="206"/>
                      <a:pt x="140" y="216"/>
                      <a:pt x="132" y="229"/>
                    </a:cubicBezTo>
                    <a:cubicBezTo>
                      <a:pt x="125" y="240"/>
                      <a:pt x="120" y="253"/>
                      <a:pt x="114" y="265"/>
                    </a:cubicBezTo>
                    <a:cubicBezTo>
                      <a:pt x="111" y="280"/>
                      <a:pt x="105" y="295"/>
                      <a:pt x="105" y="311"/>
                    </a:cubicBezTo>
                    <a:cubicBezTo>
                      <a:pt x="105" y="321"/>
                      <a:pt x="115" y="329"/>
                      <a:pt x="114" y="339"/>
                    </a:cubicBezTo>
                    <a:cubicBezTo>
                      <a:pt x="111" y="360"/>
                      <a:pt x="81" y="420"/>
                      <a:pt x="68" y="439"/>
                    </a:cubicBezTo>
                    <a:cubicBezTo>
                      <a:pt x="57" y="485"/>
                      <a:pt x="57" y="548"/>
                      <a:pt x="41" y="448"/>
                    </a:cubicBezTo>
                    <a:cubicBezTo>
                      <a:pt x="26" y="470"/>
                      <a:pt x="0" y="500"/>
                      <a:pt x="13" y="531"/>
                    </a:cubicBezTo>
                    <a:cubicBezTo>
                      <a:pt x="17" y="540"/>
                      <a:pt x="32" y="524"/>
                      <a:pt x="41" y="521"/>
                    </a:cubicBezTo>
                    <a:cubicBezTo>
                      <a:pt x="55" y="638"/>
                      <a:pt x="34" y="589"/>
                      <a:pt x="96" y="549"/>
                    </a:cubicBezTo>
                    <a:cubicBezTo>
                      <a:pt x="120" y="622"/>
                      <a:pt x="92" y="550"/>
                      <a:pt x="114" y="457"/>
                    </a:cubicBezTo>
                    <a:cubicBezTo>
                      <a:pt x="117" y="442"/>
                      <a:pt x="132" y="433"/>
                      <a:pt x="141" y="421"/>
                    </a:cubicBezTo>
                    <a:cubicBezTo>
                      <a:pt x="144" y="412"/>
                      <a:pt x="150" y="383"/>
                      <a:pt x="150" y="393"/>
                    </a:cubicBezTo>
                    <a:cubicBezTo>
                      <a:pt x="150" y="409"/>
                      <a:pt x="141" y="455"/>
                      <a:pt x="141" y="439"/>
                    </a:cubicBezTo>
                    <a:cubicBezTo>
                      <a:pt x="141" y="390"/>
                      <a:pt x="145" y="341"/>
                      <a:pt x="150" y="293"/>
                    </a:cubicBezTo>
                    <a:cubicBezTo>
                      <a:pt x="151" y="283"/>
                      <a:pt x="160" y="255"/>
                      <a:pt x="160" y="265"/>
                    </a:cubicBezTo>
                    <a:cubicBezTo>
                      <a:pt x="160" y="299"/>
                      <a:pt x="132" y="319"/>
                      <a:pt x="169" y="284"/>
                    </a:cubicBezTo>
                    <a:cubicBezTo>
                      <a:pt x="184" y="329"/>
                      <a:pt x="211" y="370"/>
                      <a:pt x="233" y="412"/>
                    </a:cubicBezTo>
                    <a:cubicBezTo>
                      <a:pt x="241" y="476"/>
                      <a:pt x="233" y="522"/>
                      <a:pt x="242" y="585"/>
                    </a:cubicBezTo>
                    <a:cubicBezTo>
                      <a:pt x="322" y="558"/>
                      <a:pt x="293" y="677"/>
                      <a:pt x="297" y="732"/>
                    </a:cubicBezTo>
                    <a:cubicBezTo>
                      <a:pt x="341" y="663"/>
                      <a:pt x="321" y="607"/>
                      <a:pt x="315" y="521"/>
                    </a:cubicBezTo>
                    <a:cubicBezTo>
                      <a:pt x="292" y="591"/>
                      <a:pt x="301" y="557"/>
                      <a:pt x="288" y="622"/>
                    </a:cubicBezTo>
                    <a:cubicBezTo>
                      <a:pt x="285" y="582"/>
                      <a:pt x="286" y="542"/>
                      <a:pt x="278" y="503"/>
                    </a:cubicBezTo>
                    <a:cubicBezTo>
                      <a:pt x="276" y="493"/>
                      <a:pt x="274" y="539"/>
                      <a:pt x="269" y="531"/>
                    </a:cubicBezTo>
                    <a:cubicBezTo>
                      <a:pt x="259" y="516"/>
                      <a:pt x="262" y="494"/>
                      <a:pt x="260" y="476"/>
                    </a:cubicBezTo>
                    <a:cubicBezTo>
                      <a:pt x="256" y="442"/>
                      <a:pt x="251" y="409"/>
                      <a:pt x="251" y="375"/>
                    </a:cubicBezTo>
                    <a:cubicBezTo>
                      <a:pt x="251" y="359"/>
                      <a:pt x="252" y="407"/>
                      <a:pt x="260" y="421"/>
                    </a:cubicBezTo>
                    <a:cubicBezTo>
                      <a:pt x="270" y="439"/>
                      <a:pt x="309" y="444"/>
                      <a:pt x="324" y="448"/>
                    </a:cubicBezTo>
                    <a:cubicBezTo>
                      <a:pt x="333" y="457"/>
                      <a:pt x="344" y="466"/>
                      <a:pt x="352" y="476"/>
                    </a:cubicBezTo>
                    <a:cubicBezTo>
                      <a:pt x="359" y="484"/>
                      <a:pt x="359" y="503"/>
                      <a:pt x="370" y="503"/>
                    </a:cubicBezTo>
                    <a:cubicBezTo>
                      <a:pt x="379" y="503"/>
                      <a:pt x="376" y="485"/>
                      <a:pt x="379" y="476"/>
                    </a:cubicBezTo>
                    <a:cubicBezTo>
                      <a:pt x="366" y="436"/>
                      <a:pt x="357" y="396"/>
                      <a:pt x="342" y="357"/>
                    </a:cubicBezTo>
                    <a:cubicBezTo>
                      <a:pt x="333" y="366"/>
                      <a:pt x="328" y="384"/>
                      <a:pt x="315" y="384"/>
                    </a:cubicBezTo>
                    <a:cubicBezTo>
                      <a:pt x="298" y="384"/>
                      <a:pt x="294" y="335"/>
                      <a:pt x="288" y="329"/>
                    </a:cubicBezTo>
                    <a:cubicBezTo>
                      <a:pt x="281" y="322"/>
                      <a:pt x="269" y="323"/>
                      <a:pt x="260" y="320"/>
                    </a:cubicBezTo>
                    <a:cubicBezTo>
                      <a:pt x="263" y="287"/>
                      <a:pt x="257" y="251"/>
                      <a:pt x="269" y="220"/>
                    </a:cubicBezTo>
                    <a:cubicBezTo>
                      <a:pt x="273" y="210"/>
                      <a:pt x="277" y="247"/>
                      <a:pt x="288" y="247"/>
                    </a:cubicBezTo>
                    <a:cubicBezTo>
                      <a:pt x="299" y="247"/>
                      <a:pt x="311" y="229"/>
                      <a:pt x="306" y="220"/>
                    </a:cubicBezTo>
                    <a:cubicBezTo>
                      <a:pt x="301" y="211"/>
                      <a:pt x="287" y="226"/>
                      <a:pt x="278" y="229"/>
                    </a:cubicBezTo>
                    <a:cubicBezTo>
                      <a:pt x="269" y="202"/>
                      <a:pt x="260" y="174"/>
                      <a:pt x="251" y="147"/>
                    </a:cubicBezTo>
                    <a:cubicBezTo>
                      <a:pt x="248" y="138"/>
                      <a:pt x="242" y="119"/>
                      <a:pt x="242" y="119"/>
                    </a:cubicBezTo>
                    <a:cubicBezTo>
                      <a:pt x="253" y="23"/>
                      <a:pt x="266" y="26"/>
                      <a:pt x="205" y="55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6" name="Freeform 21"/>
              <p:cNvSpPr>
                <a:spLocks/>
              </p:cNvSpPr>
              <p:nvPr/>
            </p:nvSpPr>
            <p:spPr bwMode="auto">
              <a:xfrm>
                <a:off x="506" y="1118"/>
                <a:ext cx="38" cy="68"/>
              </a:xfrm>
              <a:custGeom>
                <a:avLst/>
                <a:gdLst>
                  <a:gd name="T0" fmla="*/ 10 w 83"/>
                  <a:gd name="T1" fmla="*/ 0 h 198"/>
                  <a:gd name="T2" fmla="*/ 2 w 83"/>
                  <a:gd name="T3" fmla="*/ 10 h 198"/>
                  <a:gd name="T4" fmla="*/ 4 w 83"/>
                  <a:gd name="T5" fmla="*/ 22 h 198"/>
                  <a:gd name="T6" fmla="*/ 16 w 83"/>
                  <a:gd name="T7" fmla="*/ 20 h 198"/>
                  <a:gd name="T8" fmla="*/ 12 w 83"/>
                  <a:gd name="T9" fmla="*/ 14 h 198"/>
                  <a:gd name="T10" fmla="*/ 10 w 83"/>
                  <a:gd name="T11" fmla="*/ 11 h 198"/>
                  <a:gd name="T12" fmla="*/ 10 w 83"/>
                  <a:gd name="T13" fmla="*/ 0 h 1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"/>
                  <a:gd name="T22" fmla="*/ 0 h 198"/>
                  <a:gd name="T23" fmla="*/ 83 w 83"/>
                  <a:gd name="T24" fmla="*/ 198 h 1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" h="198">
                    <a:moveTo>
                      <a:pt x="46" y="0"/>
                    </a:moveTo>
                    <a:cubicBezTo>
                      <a:pt x="36" y="29"/>
                      <a:pt x="20" y="53"/>
                      <a:pt x="10" y="82"/>
                    </a:cubicBezTo>
                    <a:cubicBezTo>
                      <a:pt x="13" y="116"/>
                      <a:pt x="0" y="155"/>
                      <a:pt x="19" y="183"/>
                    </a:cubicBezTo>
                    <a:cubicBezTo>
                      <a:pt x="30" y="198"/>
                      <a:pt x="65" y="189"/>
                      <a:pt x="74" y="173"/>
                    </a:cubicBezTo>
                    <a:cubicBezTo>
                      <a:pt x="83" y="157"/>
                      <a:pt x="62" y="137"/>
                      <a:pt x="56" y="119"/>
                    </a:cubicBezTo>
                    <a:cubicBezTo>
                      <a:pt x="53" y="110"/>
                      <a:pt x="46" y="91"/>
                      <a:pt x="46" y="91"/>
                    </a:cubicBezTo>
                    <a:cubicBezTo>
                      <a:pt x="57" y="5"/>
                      <a:pt x="76" y="27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7" name="Freeform 22"/>
              <p:cNvSpPr>
                <a:spLocks/>
              </p:cNvSpPr>
              <p:nvPr/>
            </p:nvSpPr>
            <p:spPr bwMode="auto">
              <a:xfrm>
                <a:off x="566" y="1179"/>
                <a:ext cx="70" cy="86"/>
              </a:xfrm>
              <a:custGeom>
                <a:avLst/>
                <a:gdLst>
                  <a:gd name="T0" fmla="*/ 5 w 155"/>
                  <a:gd name="T1" fmla="*/ 5 h 247"/>
                  <a:gd name="T2" fmla="*/ 14 w 155"/>
                  <a:gd name="T3" fmla="*/ 29 h 247"/>
                  <a:gd name="T4" fmla="*/ 25 w 155"/>
                  <a:gd name="T5" fmla="*/ 28 h 247"/>
                  <a:gd name="T6" fmla="*/ 13 w 155"/>
                  <a:gd name="T7" fmla="*/ 14 h 247"/>
                  <a:gd name="T8" fmla="*/ 9 w 155"/>
                  <a:gd name="T9" fmla="*/ 2 h 247"/>
                  <a:gd name="T10" fmla="*/ 5 w 155"/>
                  <a:gd name="T11" fmla="*/ 5 h 2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5"/>
                  <a:gd name="T19" fmla="*/ 0 h 247"/>
                  <a:gd name="T20" fmla="*/ 155 w 155"/>
                  <a:gd name="T21" fmla="*/ 247 h 2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5" h="247">
                    <a:moveTo>
                      <a:pt x="24" y="40"/>
                    </a:moveTo>
                    <a:cubicBezTo>
                      <a:pt x="47" y="112"/>
                      <a:pt x="0" y="196"/>
                      <a:pt x="70" y="241"/>
                    </a:cubicBezTo>
                    <a:cubicBezTo>
                      <a:pt x="88" y="238"/>
                      <a:pt x="114" y="247"/>
                      <a:pt x="125" y="232"/>
                    </a:cubicBezTo>
                    <a:cubicBezTo>
                      <a:pt x="155" y="191"/>
                      <a:pt x="81" y="134"/>
                      <a:pt x="61" y="113"/>
                    </a:cubicBezTo>
                    <a:cubicBezTo>
                      <a:pt x="50" y="81"/>
                      <a:pt x="71" y="31"/>
                      <a:pt x="42" y="13"/>
                    </a:cubicBezTo>
                    <a:cubicBezTo>
                      <a:pt x="21" y="0"/>
                      <a:pt x="24" y="125"/>
                      <a:pt x="24" y="4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8" name="Freeform 23"/>
              <p:cNvSpPr>
                <a:spLocks/>
              </p:cNvSpPr>
              <p:nvPr/>
            </p:nvSpPr>
            <p:spPr bwMode="auto">
              <a:xfrm>
                <a:off x="629" y="1083"/>
                <a:ext cx="27" cy="60"/>
              </a:xfrm>
              <a:custGeom>
                <a:avLst/>
                <a:gdLst>
                  <a:gd name="T0" fmla="*/ 3 w 60"/>
                  <a:gd name="T1" fmla="*/ 3 h 175"/>
                  <a:gd name="T2" fmla="*/ 12 w 60"/>
                  <a:gd name="T3" fmla="*/ 12 h 175"/>
                  <a:gd name="T4" fmla="*/ 10 w 60"/>
                  <a:gd name="T5" fmla="*/ 9 h 175"/>
                  <a:gd name="T6" fmla="*/ 6 w 60"/>
                  <a:gd name="T7" fmla="*/ 7 h 175"/>
                  <a:gd name="T8" fmla="*/ 3 w 60"/>
                  <a:gd name="T9" fmla="*/ 0 h 175"/>
                  <a:gd name="T10" fmla="*/ 3 w 60"/>
                  <a:gd name="T11" fmla="*/ 3 h 1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175"/>
                  <a:gd name="T20" fmla="*/ 60 w 60"/>
                  <a:gd name="T21" fmla="*/ 175 h 1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175">
                    <a:moveTo>
                      <a:pt x="14" y="28"/>
                    </a:moveTo>
                    <a:cubicBezTo>
                      <a:pt x="17" y="57"/>
                      <a:pt x="11" y="175"/>
                      <a:pt x="60" y="101"/>
                    </a:cubicBezTo>
                    <a:cubicBezTo>
                      <a:pt x="57" y="92"/>
                      <a:pt x="56" y="81"/>
                      <a:pt x="51" y="73"/>
                    </a:cubicBezTo>
                    <a:cubicBezTo>
                      <a:pt x="46" y="66"/>
                      <a:pt x="36" y="63"/>
                      <a:pt x="32" y="55"/>
                    </a:cubicBezTo>
                    <a:cubicBezTo>
                      <a:pt x="23" y="38"/>
                      <a:pt x="14" y="0"/>
                      <a:pt x="14" y="0"/>
                    </a:cubicBezTo>
                    <a:cubicBezTo>
                      <a:pt x="3" y="76"/>
                      <a:pt x="0" y="85"/>
                      <a:pt x="14" y="2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19" name="Freeform 24"/>
              <p:cNvSpPr>
                <a:spLocks/>
              </p:cNvSpPr>
              <p:nvPr/>
            </p:nvSpPr>
            <p:spPr bwMode="auto">
              <a:xfrm>
                <a:off x="708" y="1124"/>
                <a:ext cx="39" cy="44"/>
              </a:xfrm>
              <a:custGeom>
                <a:avLst/>
                <a:gdLst>
                  <a:gd name="T0" fmla="*/ 1 w 87"/>
                  <a:gd name="T1" fmla="*/ 2 h 128"/>
                  <a:gd name="T2" fmla="*/ 13 w 87"/>
                  <a:gd name="T3" fmla="*/ 15 h 128"/>
                  <a:gd name="T4" fmla="*/ 8 w 87"/>
                  <a:gd name="T5" fmla="*/ 7 h 128"/>
                  <a:gd name="T6" fmla="*/ 4 w 87"/>
                  <a:gd name="T7" fmla="*/ 3 h 128"/>
                  <a:gd name="T8" fmla="*/ 3 w 87"/>
                  <a:gd name="T9" fmla="*/ 0 h 128"/>
                  <a:gd name="T10" fmla="*/ 1 w 87"/>
                  <a:gd name="T11" fmla="*/ 2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7"/>
                  <a:gd name="T19" fmla="*/ 0 h 128"/>
                  <a:gd name="T20" fmla="*/ 87 w 87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7" h="128">
                    <a:moveTo>
                      <a:pt x="4" y="18"/>
                    </a:moveTo>
                    <a:cubicBezTo>
                      <a:pt x="13" y="100"/>
                      <a:pt x="0" y="106"/>
                      <a:pt x="68" y="128"/>
                    </a:cubicBezTo>
                    <a:cubicBezTo>
                      <a:pt x="82" y="85"/>
                      <a:pt x="87" y="70"/>
                      <a:pt x="40" y="55"/>
                    </a:cubicBezTo>
                    <a:cubicBezTo>
                      <a:pt x="34" y="46"/>
                      <a:pt x="27" y="37"/>
                      <a:pt x="22" y="27"/>
                    </a:cubicBezTo>
                    <a:cubicBezTo>
                      <a:pt x="18" y="18"/>
                      <a:pt x="22" y="0"/>
                      <a:pt x="13" y="0"/>
                    </a:cubicBezTo>
                    <a:cubicBezTo>
                      <a:pt x="3" y="0"/>
                      <a:pt x="4" y="46"/>
                      <a:pt x="4" y="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0" name="Text Box 25"/>
              <p:cNvSpPr txBox="1">
                <a:spLocks noChangeArrowheads="1"/>
              </p:cNvSpPr>
              <p:nvPr/>
            </p:nvSpPr>
            <p:spPr bwMode="auto">
              <a:xfrm rot="-444395">
                <a:off x="182" y="1230"/>
                <a:ext cx="523" cy="1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600" b="1">
                    <a:solidFill>
                      <a:srgbClr val="FF3300"/>
                    </a:solidFill>
                  </a:rPr>
                  <a:t>GIẾNG N</a:t>
                </a:r>
                <a:r>
                  <a:rPr lang="vi-VN" sz="600" b="1">
                    <a:solidFill>
                      <a:srgbClr val="FF3300"/>
                    </a:solidFill>
                  </a:rPr>
                  <a:t>Ư</a:t>
                </a:r>
                <a:r>
                  <a:rPr lang="en-US" sz="600" b="1">
                    <a:solidFill>
                      <a:srgbClr val="FF3300"/>
                    </a:solidFill>
                  </a:rPr>
                  <a:t>ỚC ĂN</a:t>
                </a:r>
              </a:p>
            </p:txBody>
          </p:sp>
        </p:grpSp>
        <p:sp>
          <p:nvSpPr>
            <p:cNvPr id="24606" name="Oval 26"/>
            <p:cNvSpPr>
              <a:spLocks noChangeArrowheads="1"/>
            </p:cNvSpPr>
            <p:nvPr/>
          </p:nvSpPr>
          <p:spPr bwMode="auto">
            <a:xfrm>
              <a:off x="150" y="1911"/>
              <a:ext cx="196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solidFill>
                    <a:srgbClr val="0000FF"/>
                  </a:solidFill>
                </a:rPr>
                <a:t>1</a:t>
              </a:r>
            </a:p>
          </p:txBody>
        </p:sp>
      </p:grpSp>
      <p:grpSp>
        <p:nvGrpSpPr>
          <p:cNvPr id="24581" name="Group 32"/>
          <p:cNvGrpSpPr>
            <a:grpSpLocks/>
          </p:cNvGrpSpPr>
          <p:nvPr/>
        </p:nvGrpSpPr>
        <p:grpSpPr bwMode="auto">
          <a:xfrm>
            <a:off x="4633913" y="1238250"/>
            <a:ext cx="3505200" cy="2495550"/>
            <a:chOff x="2736" y="720"/>
            <a:chExt cx="2208" cy="1344"/>
          </a:xfrm>
        </p:grpSpPr>
        <p:pic>
          <p:nvPicPr>
            <p:cNvPr id="24603" name="Picture 3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36" y="720"/>
              <a:ext cx="2208" cy="1344"/>
            </a:xfrm>
            <a:prstGeom prst="rect">
              <a:avLst/>
            </a:prstGeom>
            <a:noFill/>
            <a:ln w="38100">
              <a:solidFill>
                <a:srgbClr val="FF9933"/>
              </a:solidFill>
              <a:miter lim="800000"/>
              <a:headEnd/>
              <a:tailEnd/>
            </a:ln>
          </p:spPr>
        </p:pic>
        <p:sp>
          <p:nvSpPr>
            <p:cNvPr id="24604" name="Oval 31"/>
            <p:cNvSpPr>
              <a:spLocks noChangeArrowheads="1"/>
            </p:cNvSpPr>
            <p:nvPr/>
          </p:nvSpPr>
          <p:spPr bwMode="auto">
            <a:xfrm>
              <a:off x="4731" y="1872"/>
              <a:ext cx="197" cy="175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solidFill>
                    <a:srgbClr val="0000FF"/>
                  </a:solidFill>
                </a:rPr>
                <a:t>2</a:t>
              </a:r>
            </a:p>
          </p:txBody>
        </p:sp>
      </p:grpSp>
      <p:grpSp>
        <p:nvGrpSpPr>
          <p:cNvPr id="24582" name="Group 38"/>
          <p:cNvGrpSpPr>
            <a:grpSpLocks/>
          </p:cNvGrpSpPr>
          <p:nvPr/>
        </p:nvGrpSpPr>
        <p:grpSpPr bwMode="auto">
          <a:xfrm>
            <a:off x="128588" y="3976688"/>
            <a:ext cx="2905125" cy="2611437"/>
            <a:chOff x="576" y="1296"/>
            <a:chExt cx="2016" cy="2041"/>
          </a:xfrm>
        </p:grpSpPr>
        <p:pic>
          <p:nvPicPr>
            <p:cNvPr id="24600" name="Picture 35" descr="Picture 00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6" y="1296"/>
              <a:ext cx="2016" cy="2014"/>
            </a:xfrm>
            <a:prstGeom prst="rect">
              <a:avLst/>
            </a:prstGeom>
            <a:noFill/>
            <a:ln w="38100">
              <a:solidFill>
                <a:srgbClr val="CC3399"/>
              </a:solidFill>
              <a:miter lim="800000"/>
              <a:headEnd/>
              <a:tailEnd/>
            </a:ln>
          </p:spPr>
        </p:pic>
        <p:sp>
          <p:nvSpPr>
            <p:cNvPr id="24601" name="Oval 36"/>
            <p:cNvSpPr>
              <a:spLocks noChangeArrowheads="1"/>
            </p:cNvSpPr>
            <p:nvPr/>
          </p:nvSpPr>
          <p:spPr bwMode="auto">
            <a:xfrm>
              <a:off x="2363" y="3072"/>
              <a:ext cx="221" cy="222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rgbClr val="0000FF"/>
                  </a:solidFill>
                </a:rPr>
                <a:t>3</a:t>
              </a:r>
            </a:p>
          </p:txBody>
        </p:sp>
        <p:sp>
          <p:nvSpPr>
            <p:cNvPr id="24602" name="Text Box 37"/>
            <p:cNvSpPr txBox="1">
              <a:spLocks noChangeArrowheads="1"/>
            </p:cNvSpPr>
            <p:nvPr/>
          </p:nvSpPr>
          <p:spPr bwMode="auto">
            <a:xfrm rot="-194994">
              <a:off x="1020" y="2784"/>
              <a:ext cx="523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800" b="1">
                  <a:solidFill>
                    <a:srgbClr val="FF3300"/>
                  </a:solidFill>
                </a:rPr>
                <a:t>Thùng </a:t>
              </a:r>
              <a:r>
                <a:rPr lang="vi-VN" sz="800" b="1">
                  <a:solidFill>
                    <a:srgbClr val="FF3300"/>
                  </a:solidFill>
                </a:rPr>
                <a:t>đ</a:t>
              </a:r>
              <a:r>
                <a:rPr lang="en-US" sz="800" b="1">
                  <a:solidFill>
                    <a:srgbClr val="FF3300"/>
                  </a:solidFill>
                </a:rPr>
                <a:t>ựng  vỏ bao thuốc bảo vệ thực vật</a:t>
              </a:r>
            </a:p>
          </p:txBody>
        </p:sp>
      </p:grpSp>
      <p:sp>
        <p:nvSpPr>
          <p:cNvPr id="24583" name="Freeform 42"/>
          <p:cNvSpPr>
            <a:spLocks/>
          </p:cNvSpPr>
          <p:nvPr/>
        </p:nvSpPr>
        <p:spPr bwMode="auto">
          <a:xfrm>
            <a:off x="4076700" y="4662488"/>
            <a:ext cx="93663" cy="515937"/>
          </a:xfrm>
          <a:custGeom>
            <a:avLst/>
            <a:gdLst>
              <a:gd name="T0" fmla="*/ 34401686 w 154"/>
              <a:gd name="T1" fmla="*/ 28199278 h 847"/>
              <a:gd name="T2" fmla="*/ 31072393 w 154"/>
              <a:gd name="T3" fmla="*/ 126526394 h 847"/>
              <a:gd name="T4" fmla="*/ 20714729 w 154"/>
              <a:gd name="T5" fmla="*/ 116507960 h 847"/>
              <a:gd name="T6" fmla="*/ 10727455 w 154"/>
              <a:gd name="T7" fmla="*/ 184409430 h 847"/>
              <a:gd name="T8" fmla="*/ 10727455 w 154"/>
              <a:gd name="T9" fmla="*/ 238582190 h 847"/>
              <a:gd name="T10" fmla="*/ 14056748 w 154"/>
              <a:gd name="T11" fmla="*/ 258989411 h 847"/>
              <a:gd name="T12" fmla="*/ 20714729 w 154"/>
              <a:gd name="T13" fmla="*/ 282736516 h 847"/>
              <a:gd name="T14" fmla="*/ 17385432 w 154"/>
              <a:gd name="T15" fmla="*/ 272718083 h 847"/>
              <a:gd name="T16" fmla="*/ 14056748 w 154"/>
              <a:gd name="T17" fmla="*/ 282736516 h 847"/>
              <a:gd name="T18" fmla="*/ 3699080 w 154"/>
              <a:gd name="T19" fmla="*/ 303143738 h 847"/>
              <a:gd name="T20" fmla="*/ 31072393 w 154"/>
              <a:gd name="T21" fmla="*/ 306483012 h 847"/>
              <a:gd name="T22" fmla="*/ 24044022 w 154"/>
              <a:gd name="T23" fmla="*/ 313162171 h 847"/>
              <a:gd name="T24" fmla="*/ 20714729 w 154"/>
              <a:gd name="T25" fmla="*/ 303143738 h 847"/>
              <a:gd name="T26" fmla="*/ 31072393 w 154"/>
              <a:gd name="T27" fmla="*/ 279396632 h 847"/>
              <a:gd name="T28" fmla="*/ 27373315 w 154"/>
              <a:gd name="T29" fmla="*/ 262328686 h 847"/>
              <a:gd name="T30" fmla="*/ 31072393 w 154"/>
              <a:gd name="T31" fmla="*/ 235242306 h 847"/>
              <a:gd name="T32" fmla="*/ 37730979 w 154"/>
              <a:gd name="T33" fmla="*/ 225224481 h 847"/>
              <a:gd name="T34" fmla="*/ 34401686 w 154"/>
              <a:gd name="T35" fmla="*/ 187748704 h 847"/>
              <a:gd name="T36" fmla="*/ 27373315 w 154"/>
              <a:gd name="T37" fmla="*/ 167341483 h 847"/>
              <a:gd name="T38" fmla="*/ 31072393 w 154"/>
              <a:gd name="T39" fmla="*/ 130236631 h 847"/>
              <a:gd name="T40" fmla="*/ 44388965 w 154"/>
              <a:gd name="T41" fmla="*/ 140255065 h 847"/>
              <a:gd name="T42" fmla="*/ 51047550 w 154"/>
              <a:gd name="T43" fmla="*/ 130236631 h 847"/>
              <a:gd name="T44" fmla="*/ 37730979 w 154"/>
              <a:gd name="T45" fmla="*/ 55285668 h 847"/>
              <a:gd name="T46" fmla="*/ 44388965 w 154"/>
              <a:gd name="T47" fmla="*/ 14841565 h 847"/>
              <a:gd name="T48" fmla="*/ 41059672 w 154"/>
              <a:gd name="T49" fmla="*/ 4452774 h 847"/>
              <a:gd name="T50" fmla="*/ 27373315 w 154"/>
              <a:gd name="T51" fmla="*/ 18181449 h 847"/>
              <a:gd name="T52" fmla="*/ 34401686 w 154"/>
              <a:gd name="T53" fmla="*/ 28199278 h 84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54"/>
              <a:gd name="T82" fmla="*/ 0 h 847"/>
              <a:gd name="T83" fmla="*/ 154 w 154"/>
              <a:gd name="T84" fmla="*/ 847 h 84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54" h="847">
                <a:moveTo>
                  <a:pt x="93" y="76"/>
                </a:moveTo>
                <a:cubicBezTo>
                  <a:pt x="99" y="157"/>
                  <a:pt x="133" y="268"/>
                  <a:pt x="84" y="341"/>
                </a:cubicBezTo>
                <a:cubicBezTo>
                  <a:pt x="74" y="314"/>
                  <a:pt x="76" y="255"/>
                  <a:pt x="56" y="314"/>
                </a:cubicBezTo>
                <a:cubicBezTo>
                  <a:pt x="50" y="398"/>
                  <a:pt x="46" y="427"/>
                  <a:pt x="29" y="497"/>
                </a:cubicBezTo>
                <a:cubicBezTo>
                  <a:pt x="59" y="542"/>
                  <a:pt x="36" y="591"/>
                  <a:pt x="29" y="643"/>
                </a:cubicBezTo>
                <a:cubicBezTo>
                  <a:pt x="32" y="661"/>
                  <a:pt x="31" y="681"/>
                  <a:pt x="38" y="698"/>
                </a:cubicBezTo>
                <a:cubicBezTo>
                  <a:pt x="67" y="764"/>
                  <a:pt x="75" y="683"/>
                  <a:pt x="56" y="762"/>
                </a:cubicBezTo>
                <a:cubicBezTo>
                  <a:pt x="53" y="753"/>
                  <a:pt x="56" y="735"/>
                  <a:pt x="47" y="735"/>
                </a:cubicBezTo>
                <a:cubicBezTo>
                  <a:pt x="38" y="735"/>
                  <a:pt x="42" y="754"/>
                  <a:pt x="38" y="762"/>
                </a:cubicBezTo>
                <a:cubicBezTo>
                  <a:pt x="0" y="838"/>
                  <a:pt x="37" y="741"/>
                  <a:pt x="10" y="817"/>
                </a:cubicBezTo>
                <a:cubicBezTo>
                  <a:pt x="35" y="820"/>
                  <a:pt x="62" y="815"/>
                  <a:pt x="84" y="826"/>
                </a:cubicBezTo>
                <a:cubicBezTo>
                  <a:pt x="92" y="830"/>
                  <a:pt x="73" y="847"/>
                  <a:pt x="65" y="844"/>
                </a:cubicBezTo>
                <a:cubicBezTo>
                  <a:pt x="56" y="841"/>
                  <a:pt x="59" y="826"/>
                  <a:pt x="56" y="817"/>
                </a:cubicBezTo>
                <a:cubicBezTo>
                  <a:pt x="108" y="804"/>
                  <a:pt x="115" y="800"/>
                  <a:pt x="84" y="753"/>
                </a:cubicBezTo>
                <a:cubicBezTo>
                  <a:pt x="85" y="750"/>
                  <a:pt x="103" y="629"/>
                  <a:pt x="74" y="707"/>
                </a:cubicBezTo>
                <a:cubicBezTo>
                  <a:pt x="77" y="683"/>
                  <a:pt x="78" y="658"/>
                  <a:pt x="84" y="634"/>
                </a:cubicBezTo>
                <a:cubicBezTo>
                  <a:pt x="86" y="628"/>
                  <a:pt x="126" y="508"/>
                  <a:pt x="102" y="607"/>
                </a:cubicBezTo>
                <a:cubicBezTo>
                  <a:pt x="99" y="573"/>
                  <a:pt x="99" y="539"/>
                  <a:pt x="93" y="506"/>
                </a:cubicBezTo>
                <a:cubicBezTo>
                  <a:pt x="90" y="487"/>
                  <a:pt x="74" y="451"/>
                  <a:pt x="74" y="451"/>
                </a:cubicBezTo>
                <a:cubicBezTo>
                  <a:pt x="77" y="418"/>
                  <a:pt x="66" y="379"/>
                  <a:pt x="84" y="351"/>
                </a:cubicBezTo>
                <a:cubicBezTo>
                  <a:pt x="92" y="338"/>
                  <a:pt x="105" y="378"/>
                  <a:pt x="120" y="378"/>
                </a:cubicBezTo>
                <a:cubicBezTo>
                  <a:pt x="131" y="378"/>
                  <a:pt x="132" y="360"/>
                  <a:pt x="138" y="351"/>
                </a:cubicBezTo>
                <a:cubicBezTo>
                  <a:pt x="134" y="274"/>
                  <a:pt x="154" y="204"/>
                  <a:pt x="102" y="149"/>
                </a:cubicBezTo>
                <a:cubicBezTo>
                  <a:pt x="88" y="107"/>
                  <a:pt x="96" y="76"/>
                  <a:pt x="120" y="40"/>
                </a:cubicBezTo>
                <a:cubicBezTo>
                  <a:pt x="117" y="31"/>
                  <a:pt x="120" y="17"/>
                  <a:pt x="111" y="12"/>
                </a:cubicBezTo>
                <a:cubicBezTo>
                  <a:pt x="89" y="0"/>
                  <a:pt x="72" y="37"/>
                  <a:pt x="74" y="49"/>
                </a:cubicBezTo>
                <a:cubicBezTo>
                  <a:pt x="76" y="60"/>
                  <a:pt x="87" y="67"/>
                  <a:pt x="93" y="76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4" name="Freeform 43"/>
          <p:cNvSpPr>
            <a:spLocks/>
          </p:cNvSpPr>
          <p:nvPr/>
        </p:nvSpPr>
        <p:spPr bwMode="auto">
          <a:xfrm>
            <a:off x="4198938" y="4686300"/>
            <a:ext cx="128587" cy="234950"/>
          </a:xfrm>
          <a:custGeom>
            <a:avLst/>
            <a:gdLst>
              <a:gd name="T0" fmla="*/ 20218807 w 214"/>
              <a:gd name="T1" fmla="*/ 3351547 h 385"/>
              <a:gd name="T2" fmla="*/ 36826955 w 214"/>
              <a:gd name="T3" fmla="*/ 51021379 h 385"/>
              <a:gd name="T4" fmla="*/ 66433212 w 214"/>
              <a:gd name="T5" fmla="*/ 95338446 h 385"/>
              <a:gd name="T6" fmla="*/ 66433212 w 214"/>
              <a:gd name="T7" fmla="*/ 143008260 h 385"/>
              <a:gd name="T8" fmla="*/ 56684637 w 214"/>
              <a:gd name="T9" fmla="*/ 112097394 h 385"/>
              <a:gd name="T10" fmla="*/ 23468332 w 214"/>
              <a:gd name="T11" fmla="*/ 78207831 h 385"/>
              <a:gd name="T12" fmla="*/ 10470228 w 214"/>
              <a:gd name="T13" fmla="*/ 57724470 h 385"/>
              <a:gd name="T14" fmla="*/ 3971776 w 214"/>
              <a:gd name="T15" fmla="*/ 37241709 h 385"/>
              <a:gd name="T16" fmla="*/ 361125 w 214"/>
              <a:gd name="T17" fmla="*/ 0 h 38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4"/>
              <a:gd name="T28" fmla="*/ 0 h 385"/>
              <a:gd name="T29" fmla="*/ 214 w 214"/>
              <a:gd name="T30" fmla="*/ 385 h 38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4" h="385">
                <a:moveTo>
                  <a:pt x="56" y="9"/>
                </a:moveTo>
                <a:cubicBezTo>
                  <a:pt x="67" y="54"/>
                  <a:pt x="88" y="93"/>
                  <a:pt x="102" y="137"/>
                </a:cubicBezTo>
                <a:cubicBezTo>
                  <a:pt x="113" y="218"/>
                  <a:pt x="101" y="239"/>
                  <a:pt x="184" y="256"/>
                </a:cubicBezTo>
                <a:cubicBezTo>
                  <a:pt x="198" y="298"/>
                  <a:pt x="214" y="333"/>
                  <a:pt x="184" y="384"/>
                </a:cubicBezTo>
                <a:cubicBezTo>
                  <a:pt x="184" y="385"/>
                  <a:pt x="161" y="314"/>
                  <a:pt x="157" y="301"/>
                </a:cubicBezTo>
                <a:cubicBezTo>
                  <a:pt x="140" y="248"/>
                  <a:pt x="122" y="224"/>
                  <a:pt x="65" y="210"/>
                </a:cubicBezTo>
                <a:cubicBezTo>
                  <a:pt x="53" y="192"/>
                  <a:pt x="36" y="176"/>
                  <a:pt x="29" y="155"/>
                </a:cubicBezTo>
                <a:cubicBezTo>
                  <a:pt x="23" y="137"/>
                  <a:pt x="11" y="100"/>
                  <a:pt x="11" y="100"/>
                </a:cubicBezTo>
                <a:cubicBezTo>
                  <a:pt x="0" y="12"/>
                  <a:pt x="1" y="46"/>
                  <a:pt x="1" y="0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Freeform 46"/>
          <p:cNvSpPr>
            <a:spLocks/>
          </p:cNvSpPr>
          <p:nvPr/>
        </p:nvSpPr>
        <p:spPr bwMode="auto">
          <a:xfrm>
            <a:off x="4167188" y="4835525"/>
            <a:ext cx="60325" cy="346075"/>
          </a:xfrm>
          <a:custGeom>
            <a:avLst/>
            <a:gdLst>
              <a:gd name="T0" fmla="*/ 0 w 100"/>
              <a:gd name="T1" fmla="*/ 95811074 h 569"/>
              <a:gd name="T2" fmla="*/ 36391055 w 100"/>
              <a:gd name="T3" fmla="*/ 210488396 h 569"/>
              <a:gd name="T4" fmla="*/ 19651471 w 100"/>
              <a:gd name="T5" fmla="*/ 112457943 h 569"/>
              <a:gd name="T6" fmla="*/ 13100781 w 100"/>
              <a:gd name="T7" fmla="*/ 92111904 h 569"/>
              <a:gd name="T8" fmla="*/ 9825735 w 100"/>
              <a:gd name="T9" fmla="*/ 82123783 h 569"/>
              <a:gd name="T10" fmla="*/ 3275044 w 100"/>
              <a:gd name="T11" fmla="*/ 112457943 h 569"/>
              <a:gd name="T12" fmla="*/ 0 w 100"/>
              <a:gd name="T13" fmla="*/ 95811074 h 5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"/>
              <a:gd name="T22" fmla="*/ 0 h 569"/>
              <a:gd name="T23" fmla="*/ 100 w 100"/>
              <a:gd name="T24" fmla="*/ 569 h 5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" h="569">
                <a:moveTo>
                  <a:pt x="0" y="259"/>
                </a:moveTo>
                <a:cubicBezTo>
                  <a:pt x="61" y="351"/>
                  <a:pt x="66" y="467"/>
                  <a:pt x="100" y="569"/>
                </a:cubicBezTo>
                <a:cubicBezTo>
                  <a:pt x="93" y="471"/>
                  <a:pt x="84" y="396"/>
                  <a:pt x="54" y="304"/>
                </a:cubicBezTo>
                <a:cubicBezTo>
                  <a:pt x="48" y="286"/>
                  <a:pt x="42" y="267"/>
                  <a:pt x="36" y="249"/>
                </a:cubicBezTo>
                <a:cubicBezTo>
                  <a:pt x="33" y="240"/>
                  <a:pt x="27" y="222"/>
                  <a:pt x="27" y="222"/>
                </a:cubicBezTo>
                <a:cubicBezTo>
                  <a:pt x="9" y="0"/>
                  <a:pt x="27" y="160"/>
                  <a:pt x="9" y="304"/>
                </a:cubicBezTo>
                <a:cubicBezTo>
                  <a:pt x="7" y="319"/>
                  <a:pt x="3" y="274"/>
                  <a:pt x="0" y="259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6" name="Freeform 47"/>
          <p:cNvSpPr>
            <a:spLocks/>
          </p:cNvSpPr>
          <p:nvPr/>
        </p:nvSpPr>
        <p:spPr bwMode="auto">
          <a:xfrm>
            <a:off x="4376738" y="5489575"/>
            <a:ext cx="38100" cy="104775"/>
          </a:xfrm>
          <a:custGeom>
            <a:avLst/>
            <a:gdLst>
              <a:gd name="T0" fmla="*/ 2835473 w 64"/>
              <a:gd name="T1" fmla="*/ 0 h 173"/>
              <a:gd name="T2" fmla="*/ 19137506 w 64"/>
              <a:gd name="T3" fmla="*/ 33744815 h 173"/>
              <a:gd name="T4" fmla="*/ 9214245 w 64"/>
              <a:gd name="T5" fmla="*/ 16872408 h 173"/>
              <a:gd name="T6" fmla="*/ 2835473 w 64"/>
              <a:gd name="T7" fmla="*/ 0 h 173"/>
              <a:gd name="T8" fmla="*/ 0 60000 65536"/>
              <a:gd name="T9" fmla="*/ 0 60000 65536"/>
              <a:gd name="T10" fmla="*/ 0 60000 65536"/>
              <a:gd name="T11" fmla="*/ 0 60000 65536"/>
              <a:gd name="T12" fmla="*/ 0 w 64"/>
              <a:gd name="T13" fmla="*/ 0 h 173"/>
              <a:gd name="T14" fmla="*/ 64 w 64"/>
              <a:gd name="T15" fmla="*/ 173 h 1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" h="173">
                <a:moveTo>
                  <a:pt x="8" y="0"/>
                </a:moveTo>
                <a:cubicBezTo>
                  <a:pt x="10" y="20"/>
                  <a:pt x="0" y="173"/>
                  <a:pt x="54" y="92"/>
                </a:cubicBezTo>
                <a:cubicBezTo>
                  <a:pt x="29" y="16"/>
                  <a:pt x="64" y="106"/>
                  <a:pt x="26" y="46"/>
                </a:cubicBezTo>
                <a:cubicBezTo>
                  <a:pt x="17" y="32"/>
                  <a:pt x="15" y="15"/>
                  <a:pt x="8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7" name="Freeform 48"/>
          <p:cNvSpPr>
            <a:spLocks/>
          </p:cNvSpPr>
          <p:nvPr/>
        </p:nvSpPr>
        <p:spPr bwMode="auto">
          <a:xfrm>
            <a:off x="4105275" y="5405438"/>
            <a:ext cx="57150" cy="87312"/>
          </a:xfrm>
          <a:custGeom>
            <a:avLst/>
            <a:gdLst>
              <a:gd name="T0" fmla="*/ 6653719 w 94"/>
              <a:gd name="T1" fmla="*/ 10438364 h 143"/>
              <a:gd name="T2" fmla="*/ 9979972 w 94"/>
              <a:gd name="T3" fmla="*/ 47718144 h 143"/>
              <a:gd name="T4" fmla="*/ 30310171 w 94"/>
              <a:gd name="T5" fmla="*/ 44363044 h 143"/>
              <a:gd name="T6" fmla="*/ 20330203 w 94"/>
              <a:gd name="T7" fmla="*/ 27214477 h 143"/>
              <a:gd name="T8" fmla="*/ 6653719 w 94"/>
              <a:gd name="T9" fmla="*/ 0 h 143"/>
              <a:gd name="T10" fmla="*/ 6653719 w 94"/>
              <a:gd name="T11" fmla="*/ 10438364 h 1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4"/>
              <a:gd name="T19" fmla="*/ 0 h 143"/>
              <a:gd name="T20" fmla="*/ 94 w 94"/>
              <a:gd name="T21" fmla="*/ 143 h 1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4" h="143">
                <a:moveTo>
                  <a:pt x="18" y="28"/>
                </a:moveTo>
                <a:cubicBezTo>
                  <a:pt x="21" y="61"/>
                  <a:pt x="8" y="101"/>
                  <a:pt x="27" y="128"/>
                </a:cubicBezTo>
                <a:cubicBezTo>
                  <a:pt x="38" y="143"/>
                  <a:pt x="67" y="130"/>
                  <a:pt x="82" y="119"/>
                </a:cubicBezTo>
                <a:cubicBezTo>
                  <a:pt x="94" y="109"/>
                  <a:pt x="57" y="75"/>
                  <a:pt x="55" y="73"/>
                </a:cubicBezTo>
                <a:cubicBezTo>
                  <a:pt x="45" y="43"/>
                  <a:pt x="28" y="31"/>
                  <a:pt x="18" y="0"/>
                </a:cubicBezTo>
                <a:cubicBezTo>
                  <a:pt x="8" y="41"/>
                  <a:pt x="0" y="46"/>
                  <a:pt x="18" y="2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4588" name="Group 51"/>
          <p:cNvGrpSpPr>
            <a:grpSpLocks/>
          </p:cNvGrpSpPr>
          <p:nvPr/>
        </p:nvGrpSpPr>
        <p:grpSpPr bwMode="auto">
          <a:xfrm>
            <a:off x="3186113" y="3981450"/>
            <a:ext cx="2743200" cy="2571750"/>
            <a:chOff x="2160" y="2163"/>
            <a:chExt cx="1680" cy="1351"/>
          </a:xfrm>
        </p:grpSpPr>
        <p:pic>
          <p:nvPicPr>
            <p:cNvPr id="24595" name="Picture 40" descr="Picture 00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60" y="2163"/>
              <a:ext cx="1680" cy="1346"/>
            </a:xfrm>
            <a:prstGeom prst="rect">
              <a:avLst/>
            </a:prstGeom>
            <a:noFill/>
            <a:ln w="38100">
              <a:solidFill>
                <a:srgbClr val="CC3399"/>
              </a:solidFill>
              <a:miter lim="800000"/>
              <a:headEnd/>
              <a:tailEnd/>
            </a:ln>
          </p:spPr>
        </p:pic>
        <p:sp>
          <p:nvSpPr>
            <p:cNvPr id="24596" name="Freeform 41"/>
            <p:cNvSpPr>
              <a:spLocks/>
            </p:cNvSpPr>
            <p:nvPr/>
          </p:nvSpPr>
          <p:spPr bwMode="auto">
            <a:xfrm>
              <a:off x="2468" y="3230"/>
              <a:ext cx="1069" cy="284"/>
            </a:xfrm>
            <a:custGeom>
              <a:avLst/>
              <a:gdLst>
                <a:gd name="T0" fmla="*/ 20 w 2810"/>
                <a:gd name="T1" fmla="*/ 25 h 739"/>
                <a:gd name="T2" fmla="*/ 8 w 2810"/>
                <a:gd name="T3" fmla="*/ 32 h 739"/>
                <a:gd name="T4" fmla="*/ 3 w 2810"/>
                <a:gd name="T5" fmla="*/ 36 h 739"/>
                <a:gd name="T6" fmla="*/ 21 w 2810"/>
                <a:gd name="T7" fmla="*/ 51 h 739"/>
                <a:gd name="T8" fmla="*/ 64 w 2810"/>
                <a:gd name="T9" fmla="*/ 62 h 739"/>
                <a:gd name="T10" fmla="*/ 94 w 2810"/>
                <a:gd name="T11" fmla="*/ 68 h 739"/>
                <a:gd name="T12" fmla="*/ 106 w 2810"/>
                <a:gd name="T13" fmla="*/ 75 h 739"/>
                <a:gd name="T14" fmla="*/ 115 w 2810"/>
                <a:gd name="T15" fmla="*/ 71 h 739"/>
                <a:gd name="T16" fmla="*/ 136 w 2810"/>
                <a:gd name="T17" fmla="*/ 68 h 739"/>
                <a:gd name="T18" fmla="*/ 147 w 2810"/>
                <a:gd name="T19" fmla="*/ 75 h 739"/>
                <a:gd name="T20" fmla="*/ 175 w 2810"/>
                <a:gd name="T21" fmla="*/ 85 h 739"/>
                <a:gd name="T22" fmla="*/ 183 w 2810"/>
                <a:gd name="T23" fmla="*/ 96 h 739"/>
                <a:gd name="T24" fmla="*/ 216 w 2810"/>
                <a:gd name="T25" fmla="*/ 101 h 739"/>
                <a:gd name="T26" fmla="*/ 253 w 2810"/>
                <a:gd name="T27" fmla="*/ 108 h 739"/>
                <a:gd name="T28" fmla="*/ 355 w 2810"/>
                <a:gd name="T29" fmla="*/ 102 h 739"/>
                <a:gd name="T30" fmla="*/ 376 w 2810"/>
                <a:gd name="T31" fmla="*/ 98 h 739"/>
                <a:gd name="T32" fmla="*/ 404 w 2810"/>
                <a:gd name="T33" fmla="*/ 109 h 739"/>
                <a:gd name="T34" fmla="*/ 347 w 2810"/>
                <a:gd name="T35" fmla="*/ 89 h 739"/>
                <a:gd name="T36" fmla="*/ 372 w 2810"/>
                <a:gd name="T37" fmla="*/ 78 h 739"/>
                <a:gd name="T38" fmla="*/ 381 w 2810"/>
                <a:gd name="T39" fmla="*/ 71 h 739"/>
                <a:gd name="T40" fmla="*/ 393 w 2810"/>
                <a:gd name="T41" fmla="*/ 62 h 739"/>
                <a:gd name="T42" fmla="*/ 345 w 2810"/>
                <a:gd name="T43" fmla="*/ 63 h 739"/>
                <a:gd name="T44" fmla="*/ 332 w 2810"/>
                <a:gd name="T45" fmla="*/ 70 h 739"/>
                <a:gd name="T46" fmla="*/ 326 w 2810"/>
                <a:gd name="T47" fmla="*/ 65 h 739"/>
                <a:gd name="T48" fmla="*/ 307 w 2810"/>
                <a:gd name="T49" fmla="*/ 50 h 739"/>
                <a:gd name="T50" fmla="*/ 290 w 2810"/>
                <a:gd name="T51" fmla="*/ 67 h 739"/>
                <a:gd name="T52" fmla="*/ 248 w 2810"/>
                <a:gd name="T53" fmla="*/ 83 h 739"/>
                <a:gd name="T54" fmla="*/ 259 w 2810"/>
                <a:gd name="T55" fmla="*/ 71 h 739"/>
                <a:gd name="T56" fmla="*/ 250 w 2810"/>
                <a:gd name="T57" fmla="*/ 60 h 739"/>
                <a:gd name="T58" fmla="*/ 232 w 2810"/>
                <a:gd name="T59" fmla="*/ 82 h 739"/>
                <a:gd name="T60" fmla="*/ 206 w 2810"/>
                <a:gd name="T61" fmla="*/ 85 h 739"/>
                <a:gd name="T62" fmla="*/ 218 w 2810"/>
                <a:gd name="T63" fmla="*/ 70 h 739"/>
                <a:gd name="T64" fmla="*/ 206 w 2810"/>
                <a:gd name="T65" fmla="*/ 58 h 739"/>
                <a:gd name="T66" fmla="*/ 229 w 2810"/>
                <a:gd name="T67" fmla="*/ 36 h 739"/>
                <a:gd name="T68" fmla="*/ 214 w 2810"/>
                <a:gd name="T69" fmla="*/ 31 h 739"/>
                <a:gd name="T70" fmla="*/ 192 w 2810"/>
                <a:gd name="T71" fmla="*/ 23 h 739"/>
                <a:gd name="T72" fmla="*/ 192 w 2810"/>
                <a:gd name="T73" fmla="*/ 15 h 739"/>
                <a:gd name="T74" fmla="*/ 193 w 2810"/>
                <a:gd name="T75" fmla="*/ 15 h 739"/>
                <a:gd name="T76" fmla="*/ 172 w 2810"/>
                <a:gd name="T77" fmla="*/ 12 h 739"/>
                <a:gd name="T78" fmla="*/ 155 w 2810"/>
                <a:gd name="T79" fmla="*/ 23 h 739"/>
                <a:gd name="T80" fmla="*/ 142 w 2810"/>
                <a:gd name="T81" fmla="*/ 12 h 739"/>
                <a:gd name="T82" fmla="*/ 118 w 2810"/>
                <a:gd name="T83" fmla="*/ 1 h 739"/>
                <a:gd name="T84" fmla="*/ 77 w 2810"/>
                <a:gd name="T85" fmla="*/ 9 h 739"/>
                <a:gd name="T86" fmla="*/ 61 w 2810"/>
                <a:gd name="T87" fmla="*/ 9 h 739"/>
                <a:gd name="T88" fmla="*/ 40 w 2810"/>
                <a:gd name="T89" fmla="*/ 13 h 739"/>
                <a:gd name="T90" fmla="*/ 40 w 2810"/>
                <a:gd name="T91" fmla="*/ 18 h 73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810"/>
                <a:gd name="T139" fmla="*/ 0 h 739"/>
                <a:gd name="T140" fmla="*/ 2810 w 2810"/>
                <a:gd name="T141" fmla="*/ 739 h 73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810" h="739">
                  <a:moveTo>
                    <a:pt x="274" y="126"/>
                  </a:moveTo>
                  <a:cubicBezTo>
                    <a:pt x="228" y="141"/>
                    <a:pt x="183" y="157"/>
                    <a:pt x="137" y="172"/>
                  </a:cubicBezTo>
                  <a:cubicBezTo>
                    <a:pt x="128" y="181"/>
                    <a:pt x="121" y="193"/>
                    <a:pt x="110" y="199"/>
                  </a:cubicBezTo>
                  <a:cubicBezTo>
                    <a:pt x="93" y="208"/>
                    <a:pt x="55" y="217"/>
                    <a:pt x="55" y="217"/>
                  </a:cubicBezTo>
                  <a:cubicBezTo>
                    <a:pt x="46" y="214"/>
                    <a:pt x="36" y="202"/>
                    <a:pt x="28" y="208"/>
                  </a:cubicBezTo>
                  <a:cubicBezTo>
                    <a:pt x="18" y="216"/>
                    <a:pt x="23" y="233"/>
                    <a:pt x="18" y="245"/>
                  </a:cubicBezTo>
                  <a:cubicBezTo>
                    <a:pt x="14" y="255"/>
                    <a:pt x="6" y="263"/>
                    <a:pt x="0" y="272"/>
                  </a:cubicBezTo>
                  <a:cubicBezTo>
                    <a:pt x="42" y="316"/>
                    <a:pt x="85" y="335"/>
                    <a:pt x="146" y="345"/>
                  </a:cubicBezTo>
                  <a:cubicBezTo>
                    <a:pt x="203" y="402"/>
                    <a:pt x="217" y="384"/>
                    <a:pt x="320" y="391"/>
                  </a:cubicBezTo>
                  <a:cubicBezTo>
                    <a:pt x="360" y="404"/>
                    <a:pt x="398" y="412"/>
                    <a:pt x="439" y="419"/>
                  </a:cubicBezTo>
                  <a:cubicBezTo>
                    <a:pt x="492" y="454"/>
                    <a:pt x="561" y="458"/>
                    <a:pt x="622" y="473"/>
                  </a:cubicBezTo>
                  <a:cubicBezTo>
                    <a:pt x="631" y="470"/>
                    <a:pt x="641" y="460"/>
                    <a:pt x="649" y="464"/>
                  </a:cubicBezTo>
                  <a:cubicBezTo>
                    <a:pt x="658" y="469"/>
                    <a:pt x="651" y="485"/>
                    <a:pt x="658" y="492"/>
                  </a:cubicBezTo>
                  <a:cubicBezTo>
                    <a:pt x="676" y="510"/>
                    <a:pt x="707" y="505"/>
                    <a:pt x="732" y="510"/>
                  </a:cubicBezTo>
                  <a:cubicBezTo>
                    <a:pt x="741" y="516"/>
                    <a:pt x="748" y="530"/>
                    <a:pt x="759" y="528"/>
                  </a:cubicBezTo>
                  <a:cubicBezTo>
                    <a:pt x="778" y="524"/>
                    <a:pt x="777" y="487"/>
                    <a:pt x="796" y="483"/>
                  </a:cubicBezTo>
                  <a:cubicBezTo>
                    <a:pt x="835" y="475"/>
                    <a:pt x="875" y="476"/>
                    <a:pt x="914" y="473"/>
                  </a:cubicBezTo>
                  <a:cubicBezTo>
                    <a:pt x="923" y="470"/>
                    <a:pt x="932" y="462"/>
                    <a:pt x="942" y="464"/>
                  </a:cubicBezTo>
                  <a:cubicBezTo>
                    <a:pt x="951" y="466"/>
                    <a:pt x="953" y="478"/>
                    <a:pt x="960" y="483"/>
                  </a:cubicBezTo>
                  <a:cubicBezTo>
                    <a:pt x="984" y="502"/>
                    <a:pt x="988" y="501"/>
                    <a:pt x="1015" y="510"/>
                  </a:cubicBezTo>
                  <a:cubicBezTo>
                    <a:pt x="1059" y="480"/>
                    <a:pt x="1103" y="482"/>
                    <a:pt x="1134" y="528"/>
                  </a:cubicBezTo>
                  <a:cubicBezTo>
                    <a:pt x="1154" y="612"/>
                    <a:pt x="1120" y="519"/>
                    <a:pt x="1207" y="574"/>
                  </a:cubicBezTo>
                  <a:cubicBezTo>
                    <a:pt x="1218" y="581"/>
                    <a:pt x="1211" y="599"/>
                    <a:pt x="1216" y="611"/>
                  </a:cubicBezTo>
                  <a:cubicBezTo>
                    <a:pt x="1229" y="643"/>
                    <a:pt x="1233" y="638"/>
                    <a:pt x="1262" y="647"/>
                  </a:cubicBezTo>
                  <a:cubicBezTo>
                    <a:pt x="1296" y="700"/>
                    <a:pt x="1332" y="686"/>
                    <a:pt x="1399" y="693"/>
                  </a:cubicBezTo>
                  <a:cubicBezTo>
                    <a:pt x="1429" y="690"/>
                    <a:pt x="1460" y="682"/>
                    <a:pt x="1490" y="684"/>
                  </a:cubicBezTo>
                  <a:cubicBezTo>
                    <a:pt x="1515" y="685"/>
                    <a:pt x="1564" y="702"/>
                    <a:pt x="1564" y="702"/>
                  </a:cubicBezTo>
                  <a:cubicBezTo>
                    <a:pt x="1635" y="678"/>
                    <a:pt x="1683" y="713"/>
                    <a:pt x="1746" y="729"/>
                  </a:cubicBezTo>
                  <a:cubicBezTo>
                    <a:pt x="1892" y="719"/>
                    <a:pt x="2039" y="702"/>
                    <a:pt x="2185" y="720"/>
                  </a:cubicBezTo>
                  <a:cubicBezTo>
                    <a:pt x="2283" y="657"/>
                    <a:pt x="2177" y="718"/>
                    <a:pt x="2450" y="693"/>
                  </a:cubicBezTo>
                  <a:cubicBezTo>
                    <a:pt x="2469" y="691"/>
                    <a:pt x="2487" y="681"/>
                    <a:pt x="2505" y="675"/>
                  </a:cubicBezTo>
                  <a:cubicBezTo>
                    <a:pt x="2534" y="665"/>
                    <a:pt x="2566" y="668"/>
                    <a:pt x="2597" y="665"/>
                  </a:cubicBezTo>
                  <a:cubicBezTo>
                    <a:pt x="2696" y="692"/>
                    <a:pt x="2572" y="652"/>
                    <a:pt x="2661" y="702"/>
                  </a:cubicBezTo>
                  <a:cubicBezTo>
                    <a:pt x="2691" y="719"/>
                    <a:pt x="2756" y="733"/>
                    <a:pt x="2789" y="739"/>
                  </a:cubicBezTo>
                  <a:cubicBezTo>
                    <a:pt x="2804" y="693"/>
                    <a:pt x="2810" y="701"/>
                    <a:pt x="2743" y="656"/>
                  </a:cubicBezTo>
                  <a:cubicBezTo>
                    <a:pt x="2654" y="597"/>
                    <a:pt x="2483" y="605"/>
                    <a:pt x="2396" y="601"/>
                  </a:cubicBezTo>
                  <a:cubicBezTo>
                    <a:pt x="2431" y="548"/>
                    <a:pt x="2474" y="551"/>
                    <a:pt x="2533" y="537"/>
                  </a:cubicBezTo>
                  <a:cubicBezTo>
                    <a:pt x="2545" y="534"/>
                    <a:pt x="2557" y="532"/>
                    <a:pt x="2569" y="528"/>
                  </a:cubicBezTo>
                  <a:cubicBezTo>
                    <a:pt x="2587" y="523"/>
                    <a:pt x="2624" y="510"/>
                    <a:pt x="2624" y="510"/>
                  </a:cubicBezTo>
                  <a:cubicBezTo>
                    <a:pt x="2627" y="501"/>
                    <a:pt x="2633" y="492"/>
                    <a:pt x="2633" y="483"/>
                  </a:cubicBezTo>
                  <a:cubicBezTo>
                    <a:pt x="2633" y="463"/>
                    <a:pt x="2605" y="442"/>
                    <a:pt x="2642" y="428"/>
                  </a:cubicBezTo>
                  <a:cubicBezTo>
                    <a:pt x="2665" y="419"/>
                    <a:pt x="2691" y="422"/>
                    <a:pt x="2716" y="419"/>
                  </a:cubicBezTo>
                  <a:cubicBezTo>
                    <a:pt x="2515" y="393"/>
                    <a:pt x="2618" y="397"/>
                    <a:pt x="2405" y="409"/>
                  </a:cubicBezTo>
                  <a:cubicBezTo>
                    <a:pt x="2399" y="415"/>
                    <a:pt x="2391" y="420"/>
                    <a:pt x="2386" y="428"/>
                  </a:cubicBezTo>
                  <a:cubicBezTo>
                    <a:pt x="2381" y="436"/>
                    <a:pt x="2384" y="448"/>
                    <a:pt x="2377" y="455"/>
                  </a:cubicBezTo>
                  <a:cubicBezTo>
                    <a:pt x="2357" y="475"/>
                    <a:pt x="2323" y="468"/>
                    <a:pt x="2295" y="473"/>
                  </a:cubicBezTo>
                  <a:cubicBezTo>
                    <a:pt x="2283" y="470"/>
                    <a:pt x="2268" y="472"/>
                    <a:pt x="2258" y="464"/>
                  </a:cubicBezTo>
                  <a:cubicBezTo>
                    <a:pt x="2251" y="458"/>
                    <a:pt x="2253" y="446"/>
                    <a:pt x="2249" y="437"/>
                  </a:cubicBezTo>
                  <a:cubicBezTo>
                    <a:pt x="2214" y="366"/>
                    <a:pt x="2244" y="449"/>
                    <a:pt x="2222" y="382"/>
                  </a:cubicBezTo>
                  <a:cubicBezTo>
                    <a:pt x="2278" y="298"/>
                    <a:pt x="2157" y="332"/>
                    <a:pt x="2121" y="336"/>
                  </a:cubicBezTo>
                  <a:cubicBezTo>
                    <a:pt x="2075" y="368"/>
                    <a:pt x="2098" y="389"/>
                    <a:pt x="2039" y="409"/>
                  </a:cubicBezTo>
                  <a:cubicBezTo>
                    <a:pt x="2025" y="423"/>
                    <a:pt x="2018" y="444"/>
                    <a:pt x="2002" y="455"/>
                  </a:cubicBezTo>
                  <a:cubicBezTo>
                    <a:pt x="1954" y="488"/>
                    <a:pt x="1916" y="493"/>
                    <a:pt x="1865" y="510"/>
                  </a:cubicBezTo>
                  <a:cubicBezTo>
                    <a:pt x="1820" y="555"/>
                    <a:pt x="1770" y="550"/>
                    <a:pt x="1710" y="565"/>
                  </a:cubicBezTo>
                  <a:cubicBezTo>
                    <a:pt x="1698" y="529"/>
                    <a:pt x="1708" y="508"/>
                    <a:pt x="1719" y="473"/>
                  </a:cubicBezTo>
                  <a:cubicBezTo>
                    <a:pt x="1743" y="476"/>
                    <a:pt x="1768" y="485"/>
                    <a:pt x="1792" y="483"/>
                  </a:cubicBezTo>
                  <a:cubicBezTo>
                    <a:pt x="1831" y="479"/>
                    <a:pt x="1798" y="443"/>
                    <a:pt x="1792" y="437"/>
                  </a:cubicBezTo>
                  <a:cubicBezTo>
                    <a:pt x="1772" y="417"/>
                    <a:pt x="1755" y="416"/>
                    <a:pt x="1728" y="409"/>
                  </a:cubicBezTo>
                  <a:cubicBezTo>
                    <a:pt x="1693" y="419"/>
                    <a:pt x="1679" y="435"/>
                    <a:pt x="1646" y="446"/>
                  </a:cubicBezTo>
                  <a:cubicBezTo>
                    <a:pt x="1634" y="483"/>
                    <a:pt x="1627" y="528"/>
                    <a:pt x="1600" y="556"/>
                  </a:cubicBezTo>
                  <a:cubicBezTo>
                    <a:pt x="1575" y="630"/>
                    <a:pt x="1522" y="598"/>
                    <a:pt x="1445" y="592"/>
                  </a:cubicBezTo>
                  <a:cubicBezTo>
                    <a:pt x="1439" y="586"/>
                    <a:pt x="1431" y="581"/>
                    <a:pt x="1426" y="574"/>
                  </a:cubicBezTo>
                  <a:cubicBezTo>
                    <a:pt x="1389" y="514"/>
                    <a:pt x="1462" y="508"/>
                    <a:pt x="1500" y="501"/>
                  </a:cubicBezTo>
                  <a:cubicBezTo>
                    <a:pt x="1503" y="492"/>
                    <a:pt x="1516" y="480"/>
                    <a:pt x="1509" y="473"/>
                  </a:cubicBezTo>
                  <a:cubicBezTo>
                    <a:pt x="1502" y="466"/>
                    <a:pt x="1434" y="450"/>
                    <a:pt x="1417" y="446"/>
                  </a:cubicBezTo>
                  <a:cubicBezTo>
                    <a:pt x="1420" y="428"/>
                    <a:pt x="1414" y="405"/>
                    <a:pt x="1426" y="391"/>
                  </a:cubicBezTo>
                  <a:cubicBezTo>
                    <a:pt x="1442" y="373"/>
                    <a:pt x="1541" y="366"/>
                    <a:pt x="1554" y="364"/>
                  </a:cubicBezTo>
                  <a:cubicBezTo>
                    <a:pt x="1594" y="324"/>
                    <a:pt x="1582" y="344"/>
                    <a:pt x="1582" y="245"/>
                  </a:cubicBezTo>
                  <a:cubicBezTo>
                    <a:pt x="1582" y="235"/>
                    <a:pt x="1582" y="220"/>
                    <a:pt x="1573" y="217"/>
                  </a:cubicBezTo>
                  <a:cubicBezTo>
                    <a:pt x="1544" y="206"/>
                    <a:pt x="1512" y="211"/>
                    <a:pt x="1481" y="208"/>
                  </a:cubicBezTo>
                  <a:cubicBezTo>
                    <a:pt x="1440" y="194"/>
                    <a:pt x="1449" y="176"/>
                    <a:pt x="1408" y="163"/>
                  </a:cubicBezTo>
                  <a:cubicBezTo>
                    <a:pt x="1368" y="121"/>
                    <a:pt x="1417" y="162"/>
                    <a:pt x="1326" y="153"/>
                  </a:cubicBezTo>
                  <a:cubicBezTo>
                    <a:pt x="1315" y="152"/>
                    <a:pt x="1307" y="141"/>
                    <a:pt x="1298" y="135"/>
                  </a:cubicBezTo>
                  <a:cubicBezTo>
                    <a:pt x="1270" y="93"/>
                    <a:pt x="1279" y="82"/>
                    <a:pt x="1326" y="99"/>
                  </a:cubicBezTo>
                  <a:cubicBezTo>
                    <a:pt x="1332" y="108"/>
                    <a:pt x="1333" y="126"/>
                    <a:pt x="1344" y="126"/>
                  </a:cubicBezTo>
                  <a:cubicBezTo>
                    <a:pt x="1353" y="126"/>
                    <a:pt x="1340" y="107"/>
                    <a:pt x="1335" y="99"/>
                  </a:cubicBezTo>
                  <a:cubicBezTo>
                    <a:pt x="1332" y="93"/>
                    <a:pt x="1303" y="67"/>
                    <a:pt x="1298" y="62"/>
                  </a:cubicBezTo>
                  <a:cubicBezTo>
                    <a:pt x="1284" y="64"/>
                    <a:pt x="1215" y="65"/>
                    <a:pt x="1189" y="80"/>
                  </a:cubicBezTo>
                  <a:cubicBezTo>
                    <a:pt x="1100" y="130"/>
                    <a:pt x="1169" y="109"/>
                    <a:pt x="1097" y="126"/>
                  </a:cubicBezTo>
                  <a:cubicBezTo>
                    <a:pt x="1088" y="135"/>
                    <a:pt x="1082" y="150"/>
                    <a:pt x="1070" y="153"/>
                  </a:cubicBezTo>
                  <a:cubicBezTo>
                    <a:pt x="1014" y="167"/>
                    <a:pt x="1018" y="126"/>
                    <a:pt x="1006" y="89"/>
                  </a:cubicBezTo>
                  <a:cubicBezTo>
                    <a:pt x="1003" y="80"/>
                    <a:pt x="987" y="83"/>
                    <a:pt x="978" y="80"/>
                  </a:cubicBezTo>
                  <a:cubicBezTo>
                    <a:pt x="961" y="63"/>
                    <a:pt x="951" y="40"/>
                    <a:pt x="933" y="25"/>
                  </a:cubicBezTo>
                  <a:cubicBezTo>
                    <a:pt x="902" y="0"/>
                    <a:pt x="854" y="11"/>
                    <a:pt x="814" y="7"/>
                  </a:cubicBezTo>
                  <a:cubicBezTo>
                    <a:pt x="735" y="32"/>
                    <a:pt x="832" y="4"/>
                    <a:pt x="649" y="25"/>
                  </a:cubicBezTo>
                  <a:cubicBezTo>
                    <a:pt x="612" y="29"/>
                    <a:pt x="566" y="50"/>
                    <a:pt x="530" y="62"/>
                  </a:cubicBezTo>
                  <a:cubicBezTo>
                    <a:pt x="524" y="53"/>
                    <a:pt x="522" y="39"/>
                    <a:pt x="512" y="35"/>
                  </a:cubicBezTo>
                  <a:cubicBezTo>
                    <a:pt x="506" y="33"/>
                    <a:pt x="434" y="60"/>
                    <a:pt x="421" y="62"/>
                  </a:cubicBezTo>
                  <a:cubicBezTo>
                    <a:pt x="391" y="67"/>
                    <a:pt x="360" y="68"/>
                    <a:pt x="329" y="71"/>
                  </a:cubicBezTo>
                  <a:cubicBezTo>
                    <a:pt x="311" y="77"/>
                    <a:pt x="292" y="83"/>
                    <a:pt x="274" y="89"/>
                  </a:cubicBezTo>
                  <a:cubicBezTo>
                    <a:pt x="265" y="92"/>
                    <a:pt x="247" y="89"/>
                    <a:pt x="247" y="99"/>
                  </a:cubicBezTo>
                  <a:cubicBezTo>
                    <a:pt x="247" y="112"/>
                    <a:pt x="265" y="117"/>
                    <a:pt x="274" y="126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7" name="Freeform 44"/>
            <p:cNvSpPr>
              <a:spLocks/>
            </p:cNvSpPr>
            <p:nvPr/>
          </p:nvSpPr>
          <p:spPr bwMode="auto">
            <a:xfrm>
              <a:off x="2624" y="2971"/>
              <a:ext cx="124" cy="290"/>
            </a:xfrm>
            <a:custGeom>
              <a:avLst/>
              <a:gdLst>
                <a:gd name="T0" fmla="*/ 6 w 326"/>
                <a:gd name="T1" fmla="*/ 28 h 755"/>
                <a:gd name="T2" fmla="*/ 10 w 326"/>
                <a:gd name="T3" fmla="*/ 46 h 755"/>
                <a:gd name="T4" fmla="*/ 16 w 326"/>
                <a:gd name="T5" fmla="*/ 86 h 755"/>
                <a:gd name="T6" fmla="*/ 19 w 326"/>
                <a:gd name="T7" fmla="*/ 83 h 755"/>
                <a:gd name="T8" fmla="*/ 20 w 326"/>
                <a:gd name="T9" fmla="*/ 87 h 755"/>
                <a:gd name="T10" fmla="*/ 22 w 326"/>
                <a:gd name="T11" fmla="*/ 91 h 755"/>
                <a:gd name="T12" fmla="*/ 29 w 326"/>
                <a:gd name="T13" fmla="*/ 97 h 755"/>
                <a:gd name="T14" fmla="*/ 36 w 326"/>
                <a:gd name="T15" fmla="*/ 105 h 755"/>
                <a:gd name="T16" fmla="*/ 46 w 326"/>
                <a:gd name="T17" fmla="*/ 111 h 755"/>
                <a:gd name="T18" fmla="*/ 41 w 326"/>
                <a:gd name="T19" fmla="*/ 105 h 755"/>
                <a:gd name="T20" fmla="*/ 35 w 326"/>
                <a:gd name="T21" fmla="*/ 98 h 755"/>
                <a:gd name="T22" fmla="*/ 25 w 326"/>
                <a:gd name="T23" fmla="*/ 78 h 755"/>
                <a:gd name="T24" fmla="*/ 19 w 326"/>
                <a:gd name="T25" fmla="*/ 66 h 755"/>
                <a:gd name="T26" fmla="*/ 17 w 326"/>
                <a:gd name="T27" fmla="*/ 60 h 755"/>
                <a:gd name="T28" fmla="*/ 14 w 326"/>
                <a:gd name="T29" fmla="*/ 56 h 755"/>
                <a:gd name="T30" fmla="*/ 4 w 326"/>
                <a:gd name="T31" fmla="*/ 22 h 755"/>
                <a:gd name="T32" fmla="*/ 2 w 326"/>
                <a:gd name="T33" fmla="*/ 14 h 755"/>
                <a:gd name="T34" fmla="*/ 0 w 326"/>
                <a:gd name="T35" fmla="*/ 3 h 755"/>
                <a:gd name="T36" fmla="*/ 3 w 326"/>
                <a:gd name="T37" fmla="*/ 37 h 755"/>
                <a:gd name="T38" fmla="*/ 8 w 326"/>
                <a:gd name="T39" fmla="*/ 44 h 75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6"/>
                <a:gd name="T61" fmla="*/ 0 h 755"/>
                <a:gd name="T62" fmla="*/ 326 w 326"/>
                <a:gd name="T63" fmla="*/ 755 h 75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6" h="755">
                  <a:moveTo>
                    <a:pt x="46" y="188"/>
                  </a:moveTo>
                  <a:cubicBezTo>
                    <a:pt x="66" y="252"/>
                    <a:pt x="50" y="194"/>
                    <a:pt x="65" y="316"/>
                  </a:cubicBezTo>
                  <a:cubicBezTo>
                    <a:pt x="76" y="405"/>
                    <a:pt x="99" y="492"/>
                    <a:pt x="110" y="582"/>
                  </a:cubicBezTo>
                  <a:cubicBezTo>
                    <a:pt x="116" y="576"/>
                    <a:pt x="120" y="560"/>
                    <a:pt x="129" y="563"/>
                  </a:cubicBezTo>
                  <a:cubicBezTo>
                    <a:pt x="138" y="566"/>
                    <a:pt x="134" y="582"/>
                    <a:pt x="138" y="591"/>
                  </a:cubicBezTo>
                  <a:cubicBezTo>
                    <a:pt x="143" y="601"/>
                    <a:pt x="150" y="609"/>
                    <a:pt x="156" y="618"/>
                  </a:cubicBezTo>
                  <a:cubicBezTo>
                    <a:pt x="173" y="672"/>
                    <a:pt x="150" y="626"/>
                    <a:pt x="202" y="655"/>
                  </a:cubicBezTo>
                  <a:cubicBezTo>
                    <a:pt x="228" y="669"/>
                    <a:pt x="230" y="689"/>
                    <a:pt x="247" y="710"/>
                  </a:cubicBezTo>
                  <a:cubicBezTo>
                    <a:pt x="267" y="734"/>
                    <a:pt x="292" y="746"/>
                    <a:pt x="321" y="755"/>
                  </a:cubicBezTo>
                  <a:cubicBezTo>
                    <a:pt x="301" y="700"/>
                    <a:pt x="326" y="753"/>
                    <a:pt x="284" y="710"/>
                  </a:cubicBezTo>
                  <a:cubicBezTo>
                    <a:pt x="226" y="651"/>
                    <a:pt x="309" y="710"/>
                    <a:pt x="238" y="664"/>
                  </a:cubicBezTo>
                  <a:cubicBezTo>
                    <a:pt x="221" y="611"/>
                    <a:pt x="216" y="567"/>
                    <a:pt x="174" y="527"/>
                  </a:cubicBezTo>
                  <a:cubicBezTo>
                    <a:pt x="164" y="497"/>
                    <a:pt x="129" y="444"/>
                    <a:pt x="129" y="444"/>
                  </a:cubicBezTo>
                  <a:cubicBezTo>
                    <a:pt x="126" y="432"/>
                    <a:pt x="124" y="419"/>
                    <a:pt x="119" y="408"/>
                  </a:cubicBezTo>
                  <a:cubicBezTo>
                    <a:pt x="115" y="398"/>
                    <a:pt x="105" y="390"/>
                    <a:pt x="101" y="380"/>
                  </a:cubicBezTo>
                  <a:cubicBezTo>
                    <a:pt x="73" y="303"/>
                    <a:pt x="75" y="222"/>
                    <a:pt x="28" y="152"/>
                  </a:cubicBezTo>
                  <a:cubicBezTo>
                    <a:pt x="22" y="134"/>
                    <a:pt x="16" y="115"/>
                    <a:pt x="10" y="97"/>
                  </a:cubicBezTo>
                  <a:cubicBezTo>
                    <a:pt x="2" y="74"/>
                    <a:pt x="0" y="0"/>
                    <a:pt x="1" y="24"/>
                  </a:cubicBezTo>
                  <a:cubicBezTo>
                    <a:pt x="5" y="100"/>
                    <a:pt x="13" y="176"/>
                    <a:pt x="19" y="252"/>
                  </a:cubicBezTo>
                  <a:cubicBezTo>
                    <a:pt x="21" y="271"/>
                    <a:pt x="55" y="298"/>
                    <a:pt x="55" y="298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8" name="Freeform 45"/>
            <p:cNvSpPr>
              <a:spLocks/>
            </p:cNvSpPr>
            <p:nvPr/>
          </p:nvSpPr>
          <p:spPr bwMode="auto">
            <a:xfrm>
              <a:off x="2645" y="3015"/>
              <a:ext cx="161" cy="227"/>
            </a:xfrm>
            <a:custGeom>
              <a:avLst/>
              <a:gdLst>
                <a:gd name="T0" fmla="*/ 21 w 424"/>
                <a:gd name="T1" fmla="*/ 34 h 591"/>
                <a:gd name="T2" fmla="*/ 39 w 424"/>
                <a:gd name="T3" fmla="*/ 48 h 591"/>
                <a:gd name="T4" fmla="*/ 52 w 424"/>
                <a:gd name="T5" fmla="*/ 62 h 591"/>
                <a:gd name="T6" fmla="*/ 55 w 424"/>
                <a:gd name="T7" fmla="*/ 66 h 591"/>
                <a:gd name="T8" fmla="*/ 55 w 424"/>
                <a:gd name="T9" fmla="*/ 85 h 591"/>
                <a:gd name="T10" fmla="*/ 47 w 424"/>
                <a:gd name="T11" fmla="*/ 77 h 591"/>
                <a:gd name="T12" fmla="*/ 44 w 424"/>
                <a:gd name="T13" fmla="*/ 74 h 591"/>
                <a:gd name="T14" fmla="*/ 33 w 424"/>
                <a:gd name="T15" fmla="*/ 63 h 591"/>
                <a:gd name="T16" fmla="*/ 28 w 424"/>
                <a:gd name="T17" fmla="*/ 56 h 591"/>
                <a:gd name="T18" fmla="*/ 26 w 424"/>
                <a:gd name="T19" fmla="*/ 53 h 591"/>
                <a:gd name="T20" fmla="*/ 19 w 424"/>
                <a:gd name="T21" fmla="*/ 41 h 591"/>
                <a:gd name="T22" fmla="*/ 16 w 424"/>
                <a:gd name="T23" fmla="*/ 33 h 591"/>
                <a:gd name="T24" fmla="*/ 13 w 424"/>
                <a:gd name="T25" fmla="*/ 28 h 591"/>
                <a:gd name="T26" fmla="*/ 19 w 424"/>
                <a:gd name="T27" fmla="*/ 31 h 591"/>
                <a:gd name="T28" fmla="*/ 20 w 424"/>
                <a:gd name="T29" fmla="*/ 35 h 591"/>
                <a:gd name="T30" fmla="*/ 21 w 424"/>
                <a:gd name="T31" fmla="*/ 31 h 591"/>
                <a:gd name="T32" fmla="*/ 9 w 424"/>
                <a:gd name="T33" fmla="*/ 18 h 591"/>
                <a:gd name="T34" fmla="*/ 4 w 424"/>
                <a:gd name="T35" fmla="*/ 11 h 591"/>
                <a:gd name="T36" fmla="*/ 2 w 424"/>
                <a:gd name="T37" fmla="*/ 3 h 591"/>
                <a:gd name="T38" fmla="*/ 0 w 424"/>
                <a:gd name="T39" fmla="*/ 0 h 5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24"/>
                <a:gd name="T61" fmla="*/ 0 h 591"/>
                <a:gd name="T62" fmla="*/ 424 w 424"/>
                <a:gd name="T63" fmla="*/ 591 h 59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24" h="591">
                  <a:moveTo>
                    <a:pt x="147" y="229"/>
                  </a:moveTo>
                  <a:cubicBezTo>
                    <a:pt x="180" y="273"/>
                    <a:pt x="221" y="316"/>
                    <a:pt x="275" y="329"/>
                  </a:cubicBezTo>
                  <a:cubicBezTo>
                    <a:pt x="304" y="360"/>
                    <a:pt x="326" y="390"/>
                    <a:pt x="357" y="421"/>
                  </a:cubicBezTo>
                  <a:cubicBezTo>
                    <a:pt x="366" y="430"/>
                    <a:pt x="384" y="448"/>
                    <a:pt x="384" y="448"/>
                  </a:cubicBezTo>
                  <a:cubicBezTo>
                    <a:pt x="397" y="483"/>
                    <a:pt x="424" y="548"/>
                    <a:pt x="384" y="576"/>
                  </a:cubicBezTo>
                  <a:cubicBezTo>
                    <a:pt x="363" y="591"/>
                    <a:pt x="348" y="539"/>
                    <a:pt x="330" y="521"/>
                  </a:cubicBezTo>
                  <a:cubicBezTo>
                    <a:pt x="322" y="513"/>
                    <a:pt x="311" y="509"/>
                    <a:pt x="302" y="503"/>
                  </a:cubicBezTo>
                  <a:cubicBezTo>
                    <a:pt x="278" y="471"/>
                    <a:pt x="262" y="452"/>
                    <a:pt x="229" y="430"/>
                  </a:cubicBezTo>
                  <a:cubicBezTo>
                    <a:pt x="218" y="414"/>
                    <a:pt x="202" y="401"/>
                    <a:pt x="192" y="384"/>
                  </a:cubicBezTo>
                  <a:cubicBezTo>
                    <a:pt x="187" y="376"/>
                    <a:pt x="188" y="365"/>
                    <a:pt x="183" y="357"/>
                  </a:cubicBezTo>
                  <a:cubicBezTo>
                    <a:pt x="163" y="326"/>
                    <a:pt x="141" y="312"/>
                    <a:pt x="128" y="275"/>
                  </a:cubicBezTo>
                  <a:cubicBezTo>
                    <a:pt x="122" y="257"/>
                    <a:pt x="120" y="236"/>
                    <a:pt x="110" y="220"/>
                  </a:cubicBezTo>
                  <a:cubicBezTo>
                    <a:pt x="104" y="211"/>
                    <a:pt x="82" y="197"/>
                    <a:pt x="92" y="192"/>
                  </a:cubicBezTo>
                  <a:cubicBezTo>
                    <a:pt x="104" y="186"/>
                    <a:pt x="116" y="205"/>
                    <a:pt x="128" y="211"/>
                  </a:cubicBezTo>
                  <a:cubicBezTo>
                    <a:pt x="131" y="220"/>
                    <a:pt x="128" y="238"/>
                    <a:pt x="138" y="238"/>
                  </a:cubicBezTo>
                  <a:cubicBezTo>
                    <a:pt x="147" y="238"/>
                    <a:pt x="150" y="220"/>
                    <a:pt x="147" y="211"/>
                  </a:cubicBezTo>
                  <a:cubicBezTo>
                    <a:pt x="133" y="171"/>
                    <a:pt x="98" y="141"/>
                    <a:pt x="64" y="119"/>
                  </a:cubicBezTo>
                  <a:cubicBezTo>
                    <a:pt x="53" y="103"/>
                    <a:pt x="37" y="90"/>
                    <a:pt x="28" y="73"/>
                  </a:cubicBezTo>
                  <a:cubicBezTo>
                    <a:pt x="20" y="56"/>
                    <a:pt x="19" y="36"/>
                    <a:pt x="10" y="19"/>
                  </a:cubicBezTo>
                  <a:cubicBezTo>
                    <a:pt x="7" y="13"/>
                    <a:pt x="3" y="6"/>
                    <a:pt x="0" y="0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9" name="Oval 50"/>
            <p:cNvSpPr>
              <a:spLocks noChangeArrowheads="1"/>
            </p:cNvSpPr>
            <p:nvPr/>
          </p:nvSpPr>
          <p:spPr bwMode="auto">
            <a:xfrm>
              <a:off x="2178" y="3303"/>
              <a:ext cx="183" cy="184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rgbClr val="0000FF"/>
                  </a:solidFill>
                </a:rPr>
                <a:t>4</a:t>
              </a:r>
            </a:p>
          </p:txBody>
        </p:sp>
      </p:grpSp>
      <p:grpSp>
        <p:nvGrpSpPr>
          <p:cNvPr id="24589" name="Group 60"/>
          <p:cNvGrpSpPr>
            <a:grpSpLocks/>
          </p:cNvGrpSpPr>
          <p:nvPr/>
        </p:nvGrpSpPr>
        <p:grpSpPr bwMode="auto">
          <a:xfrm>
            <a:off x="6105525" y="3976688"/>
            <a:ext cx="2895600" cy="2571750"/>
            <a:chOff x="3936" y="2160"/>
            <a:chExt cx="1824" cy="1344"/>
          </a:xfrm>
        </p:grpSpPr>
        <p:pic>
          <p:nvPicPr>
            <p:cNvPr id="24590" name="Picture 54" descr="Picture 00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36" y="2160"/>
              <a:ext cx="1824" cy="1344"/>
            </a:xfrm>
            <a:prstGeom prst="rect">
              <a:avLst/>
            </a:prstGeom>
            <a:noFill/>
            <a:ln w="38100">
              <a:solidFill>
                <a:srgbClr val="CC3399"/>
              </a:solidFill>
              <a:miter lim="800000"/>
              <a:headEnd/>
              <a:tailEnd/>
            </a:ln>
          </p:spPr>
        </p:pic>
        <p:sp>
          <p:nvSpPr>
            <p:cNvPr id="24591" name="Text Box 55"/>
            <p:cNvSpPr txBox="1">
              <a:spLocks noChangeArrowheads="1"/>
            </p:cNvSpPr>
            <p:nvPr/>
          </p:nvSpPr>
          <p:spPr bwMode="auto">
            <a:xfrm>
              <a:off x="4383" y="2217"/>
              <a:ext cx="260" cy="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CC339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" b="1">
                  <a:solidFill>
                    <a:srgbClr val="FF3300"/>
                  </a:solidFill>
                </a:rPr>
                <a:t>Lớp 3A</a:t>
              </a:r>
            </a:p>
          </p:txBody>
        </p:sp>
        <p:sp>
          <p:nvSpPr>
            <p:cNvPr id="24592" name="Text Box 56"/>
            <p:cNvSpPr txBox="1">
              <a:spLocks noChangeArrowheads="1"/>
            </p:cNvSpPr>
            <p:nvPr/>
          </p:nvSpPr>
          <p:spPr bwMode="auto">
            <a:xfrm>
              <a:off x="4382" y="2861"/>
              <a:ext cx="242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00" b="1">
                  <a:solidFill>
                    <a:srgbClr val="0000FF"/>
                  </a:solidFill>
                </a:rPr>
                <a:t>N</a:t>
              </a:r>
              <a:r>
                <a:rPr lang="vi-VN" sz="600" b="1">
                  <a:solidFill>
                    <a:srgbClr val="0000FF"/>
                  </a:solidFill>
                </a:rPr>
                <a:t>ư</a:t>
              </a:r>
              <a:r>
                <a:rPr lang="en-US" sz="600" b="1">
                  <a:solidFill>
                    <a:srgbClr val="0000FF"/>
                  </a:solidFill>
                </a:rPr>
                <a:t>ớc uống</a:t>
              </a:r>
            </a:p>
          </p:txBody>
        </p:sp>
        <p:sp>
          <p:nvSpPr>
            <p:cNvPr id="24593" name="Freeform 57"/>
            <p:cNvSpPr>
              <a:spLocks/>
            </p:cNvSpPr>
            <p:nvPr/>
          </p:nvSpPr>
          <p:spPr bwMode="auto">
            <a:xfrm>
              <a:off x="5113" y="2251"/>
              <a:ext cx="154" cy="58"/>
            </a:xfrm>
            <a:custGeom>
              <a:avLst/>
              <a:gdLst>
                <a:gd name="T0" fmla="*/ 59 w 394"/>
                <a:gd name="T1" fmla="*/ 9 h 146"/>
                <a:gd name="T2" fmla="*/ 42 w 394"/>
                <a:gd name="T3" fmla="*/ 3 h 146"/>
                <a:gd name="T4" fmla="*/ 27 w 394"/>
                <a:gd name="T5" fmla="*/ 0 h 146"/>
                <a:gd name="T6" fmla="*/ 10 w 394"/>
                <a:gd name="T7" fmla="*/ 2 h 146"/>
                <a:gd name="T8" fmla="*/ 5 w 394"/>
                <a:gd name="T9" fmla="*/ 3 h 146"/>
                <a:gd name="T10" fmla="*/ 0 w 394"/>
                <a:gd name="T11" fmla="*/ 12 h 146"/>
                <a:gd name="T12" fmla="*/ 2 w 394"/>
                <a:gd name="T13" fmla="*/ 17 h 146"/>
                <a:gd name="T14" fmla="*/ 15 w 394"/>
                <a:gd name="T15" fmla="*/ 21 h 146"/>
                <a:gd name="T16" fmla="*/ 11 w 394"/>
                <a:gd name="T17" fmla="*/ 23 h 146"/>
                <a:gd name="T18" fmla="*/ 18 w 394"/>
                <a:gd name="T19" fmla="*/ 17 h 146"/>
                <a:gd name="T20" fmla="*/ 27 w 394"/>
                <a:gd name="T21" fmla="*/ 14 h 146"/>
                <a:gd name="T22" fmla="*/ 60 w 394"/>
                <a:gd name="T23" fmla="*/ 13 h 146"/>
                <a:gd name="T24" fmla="*/ 59 w 394"/>
                <a:gd name="T25" fmla="*/ 9 h 1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4"/>
                <a:gd name="T40" fmla="*/ 0 h 146"/>
                <a:gd name="T41" fmla="*/ 394 w 394"/>
                <a:gd name="T42" fmla="*/ 146 h 14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4" h="146">
                  <a:moveTo>
                    <a:pt x="385" y="55"/>
                  </a:moveTo>
                  <a:cubicBezTo>
                    <a:pt x="348" y="43"/>
                    <a:pt x="312" y="30"/>
                    <a:pt x="275" y="18"/>
                  </a:cubicBezTo>
                  <a:cubicBezTo>
                    <a:pt x="242" y="7"/>
                    <a:pt x="207" y="8"/>
                    <a:pt x="174" y="0"/>
                  </a:cubicBezTo>
                  <a:cubicBezTo>
                    <a:pt x="138" y="3"/>
                    <a:pt x="101" y="4"/>
                    <a:pt x="65" y="9"/>
                  </a:cubicBezTo>
                  <a:cubicBezTo>
                    <a:pt x="55" y="10"/>
                    <a:pt x="44" y="11"/>
                    <a:pt x="37" y="18"/>
                  </a:cubicBezTo>
                  <a:cubicBezTo>
                    <a:pt x="22" y="33"/>
                    <a:pt x="1" y="73"/>
                    <a:pt x="1" y="73"/>
                  </a:cubicBezTo>
                  <a:cubicBezTo>
                    <a:pt x="4" y="85"/>
                    <a:pt x="0" y="102"/>
                    <a:pt x="10" y="110"/>
                  </a:cubicBezTo>
                  <a:cubicBezTo>
                    <a:pt x="18" y="117"/>
                    <a:pt x="84" y="133"/>
                    <a:pt x="101" y="137"/>
                  </a:cubicBezTo>
                  <a:cubicBezTo>
                    <a:pt x="92" y="140"/>
                    <a:pt x="65" y="146"/>
                    <a:pt x="74" y="146"/>
                  </a:cubicBezTo>
                  <a:cubicBezTo>
                    <a:pt x="154" y="146"/>
                    <a:pt x="79" y="140"/>
                    <a:pt x="120" y="110"/>
                  </a:cubicBezTo>
                  <a:cubicBezTo>
                    <a:pt x="135" y="99"/>
                    <a:pt x="156" y="97"/>
                    <a:pt x="174" y="91"/>
                  </a:cubicBezTo>
                  <a:cubicBezTo>
                    <a:pt x="243" y="67"/>
                    <a:pt x="321" y="85"/>
                    <a:pt x="394" y="82"/>
                  </a:cubicBezTo>
                  <a:cubicBezTo>
                    <a:pt x="360" y="60"/>
                    <a:pt x="356" y="69"/>
                    <a:pt x="385" y="55"/>
                  </a:cubicBezTo>
                  <a:close/>
                </a:path>
              </a:pathLst>
            </a:custGeom>
            <a:solidFill>
              <a:srgbClr val="C9E5E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Oval 58"/>
            <p:cNvSpPr>
              <a:spLocks noChangeArrowheads="1"/>
            </p:cNvSpPr>
            <p:nvPr/>
          </p:nvSpPr>
          <p:spPr bwMode="auto">
            <a:xfrm>
              <a:off x="3949" y="3308"/>
              <a:ext cx="179" cy="18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</a:rPr>
                <a:t>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25604" name="Group 28"/>
          <p:cNvGrpSpPr>
            <a:grpSpLocks/>
          </p:cNvGrpSpPr>
          <p:nvPr/>
        </p:nvGrpSpPr>
        <p:grpSpPr bwMode="auto">
          <a:xfrm>
            <a:off x="1066800" y="1066800"/>
            <a:ext cx="7086600" cy="4800600"/>
            <a:chOff x="63" y="735"/>
            <a:chExt cx="3633" cy="3474"/>
          </a:xfrm>
        </p:grpSpPr>
        <p:pic>
          <p:nvPicPr>
            <p:cNvPr id="25606" name="Picture 7" descr="Picture 00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" y="741"/>
              <a:ext cx="3633" cy="3468"/>
            </a:xfrm>
            <a:prstGeom prst="rect">
              <a:avLst/>
            </a:prstGeom>
            <a:noFill/>
            <a:ln w="28575">
              <a:solidFill>
                <a:srgbClr val="CC3399"/>
              </a:solidFill>
              <a:miter lim="800000"/>
              <a:headEnd/>
              <a:tailEnd/>
            </a:ln>
          </p:spPr>
        </p:pic>
        <p:sp>
          <p:nvSpPr>
            <p:cNvPr id="25607" name="Freeform 8"/>
            <p:cNvSpPr>
              <a:spLocks/>
            </p:cNvSpPr>
            <p:nvPr/>
          </p:nvSpPr>
          <p:spPr bwMode="auto">
            <a:xfrm>
              <a:off x="3288" y="866"/>
              <a:ext cx="179" cy="184"/>
            </a:xfrm>
            <a:custGeom>
              <a:avLst/>
              <a:gdLst>
                <a:gd name="T0" fmla="*/ 77 w 229"/>
                <a:gd name="T1" fmla="*/ 29 h 184"/>
                <a:gd name="T2" fmla="*/ 38 w 229"/>
                <a:gd name="T3" fmla="*/ 75 h 184"/>
                <a:gd name="T4" fmla="*/ 43 w 229"/>
                <a:gd name="T5" fmla="*/ 175 h 184"/>
                <a:gd name="T6" fmla="*/ 60 w 229"/>
                <a:gd name="T7" fmla="*/ 166 h 184"/>
                <a:gd name="T8" fmla="*/ 66 w 229"/>
                <a:gd name="T9" fmla="*/ 139 h 184"/>
                <a:gd name="T10" fmla="*/ 121 w 229"/>
                <a:gd name="T11" fmla="*/ 57 h 184"/>
                <a:gd name="T12" fmla="*/ 121 w 229"/>
                <a:gd name="T13" fmla="*/ 130 h 184"/>
                <a:gd name="T14" fmla="*/ 82 w 229"/>
                <a:gd name="T15" fmla="*/ 38 h 184"/>
                <a:gd name="T16" fmla="*/ 32 w 229"/>
                <a:gd name="T17" fmla="*/ 2 h 184"/>
                <a:gd name="T18" fmla="*/ 4 w 229"/>
                <a:gd name="T19" fmla="*/ 11 h 184"/>
                <a:gd name="T20" fmla="*/ 16 w 229"/>
                <a:gd name="T21" fmla="*/ 29 h 184"/>
                <a:gd name="T22" fmla="*/ 32 w 229"/>
                <a:gd name="T23" fmla="*/ 38 h 184"/>
                <a:gd name="T24" fmla="*/ 77 w 229"/>
                <a:gd name="T25" fmla="*/ 29 h 1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9"/>
                <a:gd name="T40" fmla="*/ 0 h 184"/>
                <a:gd name="T41" fmla="*/ 229 w 229"/>
                <a:gd name="T42" fmla="*/ 184 h 1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9" h="184">
                  <a:moveTo>
                    <a:pt x="125" y="29"/>
                  </a:moveTo>
                  <a:cubicBezTo>
                    <a:pt x="61" y="50"/>
                    <a:pt x="76" y="29"/>
                    <a:pt x="61" y="75"/>
                  </a:cubicBezTo>
                  <a:cubicBezTo>
                    <a:pt x="64" y="108"/>
                    <a:pt x="57" y="144"/>
                    <a:pt x="70" y="175"/>
                  </a:cubicBezTo>
                  <a:cubicBezTo>
                    <a:pt x="74" y="184"/>
                    <a:pt x="91" y="173"/>
                    <a:pt x="98" y="166"/>
                  </a:cubicBezTo>
                  <a:cubicBezTo>
                    <a:pt x="105" y="159"/>
                    <a:pt x="104" y="148"/>
                    <a:pt x="107" y="139"/>
                  </a:cubicBezTo>
                  <a:cubicBezTo>
                    <a:pt x="118" y="37"/>
                    <a:pt x="106" y="23"/>
                    <a:pt x="198" y="57"/>
                  </a:cubicBezTo>
                  <a:cubicBezTo>
                    <a:pt x="212" y="95"/>
                    <a:pt x="229" y="99"/>
                    <a:pt x="198" y="130"/>
                  </a:cubicBezTo>
                  <a:cubicBezTo>
                    <a:pt x="128" y="107"/>
                    <a:pt x="165" y="85"/>
                    <a:pt x="134" y="38"/>
                  </a:cubicBezTo>
                  <a:cubicBezTo>
                    <a:pt x="117" y="13"/>
                    <a:pt x="52" y="2"/>
                    <a:pt x="52" y="2"/>
                  </a:cubicBezTo>
                  <a:cubicBezTo>
                    <a:pt x="37" y="5"/>
                    <a:pt x="17" y="0"/>
                    <a:pt x="6" y="11"/>
                  </a:cubicBezTo>
                  <a:cubicBezTo>
                    <a:pt x="0" y="17"/>
                    <a:pt x="17" y="25"/>
                    <a:pt x="25" y="29"/>
                  </a:cubicBezTo>
                  <a:cubicBezTo>
                    <a:pt x="33" y="34"/>
                    <a:pt x="43" y="35"/>
                    <a:pt x="52" y="38"/>
                  </a:cubicBezTo>
                  <a:cubicBezTo>
                    <a:pt x="150" y="28"/>
                    <a:pt x="175" y="29"/>
                    <a:pt x="125" y="29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08" name="Freeform 9"/>
            <p:cNvSpPr>
              <a:spLocks/>
            </p:cNvSpPr>
            <p:nvPr/>
          </p:nvSpPr>
          <p:spPr bwMode="auto">
            <a:xfrm>
              <a:off x="3147" y="735"/>
              <a:ext cx="531" cy="541"/>
            </a:xfrm>
            <a:custGeom>
              <a:avLst/>
              <a:gdLst>
                <a:gd name="T0" fmla="*/ 415 w 680"/>
                <a:gd name="T1" fmla="*/ 41 h 541"/>
                <a:gd name="T2" fmla="*/ 258 w 680"/>
                <a:gd name="T3" fmla="*/ 78 h 541"/>
                <a:gd name="T4" fmla="*/ 203 w 680"/>
                <a:gd name="T5" fmla="*/ 169 h 541"/>
                <a:gd name="T6" fmla="*/ 186 w 680"/>
                <a:gd name="T7" fmla="*/ 160 h 541"/>
                <a:gd name="T8" fmla="*/ 198 w 680"/>
                <a:gd name="T9" fmla="*/ 133 h 541"/>
                <a:gd name="T10" fmla="*/ 214 w 680"/>
                <a:gd name="T11" fmla="*/ 60 h 541"/>
                <a:gd name="T12" fmla="*/ 359 w 680"/>
                <a:gd name="T13" fmla="*/ 41 h 541"/>
                <a:gd name="T14" fmla="*/ 409 w 680"/>
                <a:gd name="T15" fmla="*/ 32 h 541"/>
                <a:gd name="T16" fmla="*/ 393 w 680"/>
                <a:gd name="T17" fmla="*/ 50 h 541"/>
                <a:gd name="T18" fmla="*/ 347 w 680"/>
                <a:gd name="T19" fmla="*/ 69 h 541"/>
                <a:gd name="T20" fmla="*/ 308 w 680"/>
                <a:gd name="T21" fmla="*/ 133 h 541"/>
                <a:gd name="T22" fmla="*/ 276 w 680"/>
                <a:gd name="T23" fmla="*/ 334 h 541"/>
                <a:gd name="T24" fmla="*/ 237 w 680"/>
                <a:gd name="T25" fmla="*/ 389 h 541"/>
                <a:gd name="T26" fmla="*/ 164 w 680"/>
                <a:gd name="T27" fmla="*/ 425 h 541"/>
                <a:gd name="T28" fmla="*/ 113 w 680"/>
                <a:gd name="T29" fmla="*/ 453 h 541"/>
                <a:gd name="T30" fmla="*/ 97 w 680"/>
                <a:gd name="T31" fmla="*/ 471 h 541"/>
                <a:gd name="T32" fmla="*/ 63 w 680"/>
                <a:gd name="T33" fmla="*/ 489 h 541"/>
                <a:gd name="T34" fmla="*/ 47 w 680"/>
                <a:gd name="T35" fmla="*/ 498 h 541"/>
                <a:gd name="T36" fmla="*/ 19 w 680"/>
                <a:gd name="T37" fmla="*/ 535 h 541"/>
                <a:gd name="T38" fmla="*/ 41 w 680"/>
                <a:gd name="T39" fmla="*/ 489 h 541"/>
                <a:gd name="T40" fmla="*/ 113 w 680"/>
                <a:gd name="T41" fmla="*/ 453 h 541"/>
                <a:gd name="T42" fmla="*/ 125 w 680"/>
                <a:gd name="T43" fmla="*/ 434 h 541"/>
                <a:gd name="T44" fmla="*/ 108 w 680"/>
                <a:gd name="T45" fmla="*/ 444 h 541"/>
                <a:gd name="T46" fmla="*/ 86 w 680"/>
                <a:gd name="T47" fmla="*/ 453 h 541"/>
                <a:gd name="T48" fmla="*/ 186 w 680"/>
                <a:gd name="T49" fmla="*/ 398 h 541"/>
                <a:gd name="T50" fmla="*/ 237 w 680"/>
                <a:gd name="T51" fmla="*/ 361 h 541"/>
                <a:gd name="T52" fmla="*/ 298 w 680"/>
                <a:gd name="T53" fmla="*/ 297 h 541"/>
                <a:gd name="T54" fmla="*/ 303 w 680"/>
                <a:gd name="T55" fmla="*/ 105 h 541"/>
                <a:gd name="T56" fmla="*/ 315 w 680"/>
                <a:gd name="T57" fmla="*/ 87 h 541"/>
                <a:gd name="T58" fmla="*/ 326 w 680"/>
                <a:gd name="T59" fmla="*/ 60 h 5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80"/>
                <a:gd name="T91" fmla="*/ 0 h 541"/>
                <a:gd name="T92" fmla="*/ 680 w 680"/>
                <a:gd name="T93" fmla="*/ 541 h 54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80" h="541">
                  <a:moveTo>
                    <a:pt x="680" y="41"/>
                  </a:moveTo>
                  <a:cubicBezTo>
                    <a:pt x="585" y="73"/>
                    <a:pt x="536" y="72"/>
                    <a:pt x="424" y="78"/>
                  </a:cubicBezTo>
                  <a:cubicBezTo>
                    <a:pt x="325" y="90"/>
                    <a:pt x="348" y="77"/>
                    <a:pt x="333" y="169"/>
                  </a:cubicBezTo>
                  <a:cubicBezTo>
                    <a:pt x="324" y="166"/>
                    <a:pt x="307" y="170"/>
                    <a:pt x="305" y="160"/>
                  </a:cubicBezTo>
                  <a:cubicBezTo>
                    <a:pt x="302" y="149"/>
                    <a:pt x="320" y="143"/>
                    <a:pt x="324" y="133"/>
                  </a:cubicBezTo>
                  <a:cubicBezTo>
                    <a:pt x="330" y="117"/>
                    <a:pt x="328" y="72"/>
                    <a:pt x="351" y="60"/>
                  </a:cubicBezTo>
                  <a:cubicBezTo>
                    <a:pt x="422" y="24"/>
                    <a:pt x="510" y="45"/>
                    <a:pt x="589" y="41"/>
                  </a:cubicBezTo>
                  <a:cubicBezTo>
                    <a:pt x="613" y="25"/>
                    <a:pt x="638" y="0"/>
                    <a:pt x="671" y="32"/>
                  </a:cubicBezTo>
                  <a:cubicBezTo>
                    <a:pt x="679" y="40"/>
                    <a:pt x="654" y="46"/>
                    <a:pt x="644" y="50"/>
                  </a:cubicBezTo>
                  <a:cubicBezTo>
                    <a:pt x="620" y="59"/>
                    <a:pt x="570" y="69"/>
                    <a:pt x="570" y="69"/>
                  </a:cubicBezTo>
                  <a:cubicBezTo>
                    <a:pt x="508" y="110"/>
                    <a:pt x="523" y="85"/>
                    <a:pt x="506" y="133"/>
                  </a:cubicBezTo>
                  <a:cubicBezTo>
                    <a:pt x="500" y="244"/>
                    <a:pt x="541" y="304"/>
                    <a:pt x="452" y="334"/>
                  </a:cubicBezTo>
                  <a:cubicBezTo>
                    <a:pt x="438" y="347"/>
                    <a:pt x="403" y="381"/>
                    <a:pt x="388" y="389"/>
                  </a:cubicBezTo>
                  <a:cubicBezTo>
                    <a:pt x="352" y="407"/>
                    <a:pt x="307" y="412"/>
                    <a:pt x="269" y="425"/>
                  </a:cubicBezTo>
                  <a:cubicBezTo>
                    <a:pt x="207" y="467"/>
                    <a:pt x="283" y="421"/>
                    <a:pt x="186" y="453"/>
                  </a:cubicBezTo>
                  <a:cubicBezTo>
                    <a:pt x="176" y="456"/>
                    <a:pt x="169" y="467"/>
                    <a:pt x="159" y="471"/>
                  </a:cubicBezTo>
                  <a:cubicBezTo>
                    <a:pt x="141" y="479"/>
                    <a:pt x="122" y="483"/>
                    <a:pt x="104" y="489"/>
                  </a:cubicBezTo>
                  <a:cubicBezTo>
                    <a:pt x="95" y="492"/>
                    <a:pt x="77" y="498"/>
                    <a:pt x="77" y="498"/>
                  </a:cubicBezTo>
                  <a:cubicBezTo>
                    <a:pt x="74" y="501"/>
                    <a:pt x="37" y="541"/>
                    <a:pt x="31" y="535"/>
                  </a:cubicBezTo>
                  <a:cubicBezTo>
                    <a:pt x="0" y="502"/>
                    <a:pt x="61" y="491"/>
                    <a:pt x="68" y="489"/>
                  </a:cubicBezTo>
                  <a:cubicBezTo>
                    <a:pt x="109" y="428"/>
                    <a:pt x="63" y="482"/>
                    <a:pt x="186" y="453"/>
                  </a:cubicBezTo>
                  <a:cubicBezTo>
                    <a:pt x="195" y="451"/>
                    <a:pt x="211" y="440"/>
                    <a:pt x="205" y="434"/>
                  </a:cubicBezTo>
                  <a:cubicBezTo>
                    <a:pt x="198" y="427"/>
                    <a:pt x="187" y="441"/>
                    <a:pt x="177" y="444"/>
                  </a:cubicBezTo>
                  <a:cubicBezTo>
                    <a:pt x="165" y="448"/>
                    <a:pt x="153" y="450"/>
                    <a:pt x="141" y="453"/>
                  </a:cubicBezTo>
                  <a:cubicBezTo>
                    <a:pt x="179" y="413"/>
                    <a:pt x="253" y="407"/>
                    <a:pt x="305" y="398"/>
                  </a:cubicBezTo>
                  <a:cubicBezTo>
                    <a:pt x="333" y="380"/>
                    <a:pt x="357" y="371"/>
                    <a:pt x="388" y="361"/>
                  </a:cubicBezTo>
                  <a:cubicBezTo>
                    <a:pt x="411" y="327"/>
                    <a:pt x="449" y="307"/>
                    <a:pt x="488" y="297"/>
                  </a:cubicBezTo>
                  <a:cubicBezTo>
                    <a:pt x="491" y="233"/>
                    <a:pt x="489" y="169"/>
                    <a:pt x="497" y="105"/>
                  </a:cubicBezTo>
                  <a:cubicBezTo>
                    <a:pt x="498" y="96"/>
                    <a:pt x="510" y="94"/>
                    <a:pt x="516" y="87"/>
                  </a:cubicBezTo>
                  <a:cubicBezTo>
                    <a:pt x="523" y="79"/>
                    <a:pt x="534" y="60"/>
                    <a:pt x="534" y="60"/>
                  </a:cubicBezTo>
                </a:path>
              </a:pathLst>
            </a:cu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09" name="Freeform 10"/>
            <p:cNvSpPr>
              <a:spLocks/>
            </p:cNvSpPr>
            <p:nvPr/>
          </p:nvSpPr>
          <p:spPr bwMode="auto">
            <a:xfrm>
              <a:off x="3169" y="1183"/>
              <a:ext cx="159" cy="168"/>
            </a:xfrm>
            <a:custGeom>
              <a:avLst/>
              <a:gdLst>
                <a:gd name="T0" fmla="*/ 81 w 203"/>
                <a:gd name="T1" fmla="*/ 23 h 168"/>
                <a:gd name="T2" fmla="*/ 47 w 203"/>
                <a:gd name="T3" fmla="*/ 87 h 168"/>
                <a:gd name="T4" fmla="*/ 52 w 203"/>
                <a:gd name="T5" fmla="*/ 160 h 168"/>
                <a:gd name="T6" fmla="*/ 70 w 203"/>
                <a:gd name="T7" fmla="*/ 151 h 168"/>
                <a:gd name="T8" fmla="*/ 75 w 203"/>
                <a:gd name="T9" fmla="*/ 14 h 168"/>
                <a:gd name="T10" fmla="*/ 109 w 203"/>
                <a:gd name="T11" fmla="*/ 23 h 168"/>
                <a:gd name="T12" fmla="*/ 114 w 203"/>
                <a:gd name="T13" fmla="*/ 96 h 168"/>
                <a:gd name="T14" fmla="*/ 97 w 203"/>
                <a:gd name="T15" fmla="*/ 105 h 168"/>
                <a:gd name="T16" fmla="*/ 81 w 203"/>
                <a:gd name="T17" fmla="*/ 96 h 168"/>
                <a:gd name="T18" fmla="*/ 70 w 203"/>
                <a:gd name="T19" fmla="*/ 41 h 168"/>
                <a:gd name="T20" fmla="*/ 30 w 203"/>
                <a:gd name="T21" fmla="*/ 50 h 168"/>
                <a:gd name="T22" fmla="*/ 41 w 203"/>
                <a:gd name="T23" fmla="*/ 87 h 168"/>
                <a:gd name="T24" fmla="*/ 47 w 203"/>
                <a:gd name="T25" fmla="*/ 60 h 168"/>
                <a:gd name="T26" fmla="*/ 75 w 203"/>
                <a:gd name="T27" fmla="*/ 50 h 168"/>
                <a:gd name="T28" fmla="*/ 81 w 203"/>
                <a:gd name="T29" fmla="*/ 23 h 1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3"/>
                <a:gd name="T46" fmla="*/ 0 h 168"/>
                <a:gd name="T47" fmla="*/ 203 w 203"/>
                <a:gd name="T48" fmla="*/ 168 h 16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3" h="168">
                  <a:moveTo>
                    <a:pt x="131" y="23"/>
                  </a:moveTo>
                  <a:cubicBezTo>
                    <a:pt x="100" y="43"/>
                    <a:pt x="88" y="52"/>
                    <a:pt x="76" y="87"/>
                  </a:cubicBezTo>
                  <a:cubicBezTo>
                    <a:pt x="79" y="111"/>
                    <a:pt x="73" y="139"/>
                    <a:pt x="85" y="160"/>
                  </a:cubicBezTo>
                  <a:cubicBezTo>
                    <a:pt x="90" y="168"/>
                    <a:pt x="111" y="161"/>
                    <a:pt x="113" y="151"/>
                  </a:cubicBezTo>
                  <a:cubicBezTo>
                    <a:pt x="124" y="107"/>
                    <a:pt x="119" y="60"/>
                    <a:pt x="122" y="14"/>
                  </a:cubicBezTo>
                  <a:cubicBezTo>
                    <a:pt x="140" y="17"/>
                    <a:pt x="160" y="15"/>
                    <a:pt x="177" y="23"/>
                  </a:cubicBezTo>
                  <a:cubicBezTo>
                    <a:pt x="203" y="36"/>
                    <a:pt x="198" y="79"/>
                    <a:pt x="186" y="96"/>
                  </a:cubicBezTo>
                  <a:cubicBezTo>
                    <a:pt x="181" y="104"/>
                    <a:pt x="167" y="102"/>
                    <a:pt x="158" y="105"/>
                  </a:cubicBezTo>
                  <a:cubicBezTo>
                    <a:pt x="149" y="102"/>
                    <a:pt x="136" y="104"/>
                    <a:pt x="131" y="96"/>
                  </a:cubicBezTo>
                  <a:cubicBezTo>
                    <a:pt x="120" y="80"/>
                    <a:pt x="113" y="41"/>
                    <a:pt x="113" y="41"/>
                  </a:cubicBezTo>
                  <a:cubicBezTo>
                    <a:pt x="92" y="44"/>
                    <a:pt x="68" y="40"/>
                    <a:pt x="49" y="50"/>
                  </a:cubicBezTo>
                  <a:cubicBezTo>
                    <a:pt x="0" y="75"/>
                    <a:pt x="66" y="87"/>
                    <a:pt x="67" y="87"/>
                  </a:cubicBezTo>
                  <a:cubicBezTo>
                    <a:pt x="70" y="78"/>
                    <a:pt x="68" y="65"/>
                    <a:pt x="76" y="60"/>
                  </a:cubicBezTo>
                  <a:cubicBezTo>
                    <a:pt x="89" y="51"/>
                    <a:pt x="112" y="62"/>
                    <a:pt x="122" y="50"/>
                  </a:cubicBezTo>
                  <a:cubicBezTo>
                    <a:pt x="143" y="23"/>
                    <a:pt x="85" y="0"/>
                    <a:pt x="131" y="23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Freeform 11"/>
            <p:cNvSpPr>
              <a:spLocks/>
            </p:cNvSpPr>
            <p:nvPr/>
          </p:nvSpPr>
          <p:spPr bwMode="auto">
            <a:xfrm>
              <a:off x="3453" y="1043"/>
              <a:ext cx="72" cy="200"/>
            </a:xfrm>
            <a:custGeom>
              <a:avLst/>
              <a:gdLst>
                <a:gd name="T0" fmla="*/ 37 w 92"/>
                <a:gd name="T1" fmla="*/ 35 h 200"/>
                <a:gd name="T2" fmla="*/ 14 w 92"/>
                <a:gd name="T3" fmla="*/ 108 h 200"/>
                <a:gd name="T4" fmla="*/ 20 w 92"/>
                <a:gd name="T5" fmla="*/ 190 h 200"/>
                <a:gd name="T6" fmla="*/ 31 w 92"/>
                <a:gd name="T7" fmla="*/ 163 h 200"/>
                <a:gd name="T8" fmla="*/ 37 w 92"/>
                <a:gd name="T9" fmla="*/ 90 h 200"/>
                <a:gd name="T10" fmla="*/ 42 w 92"/>
                <a:gd name="T11" fmla="*/ 35 h 200"/>
                <a:gd name="T12" fmla="*/ 53 w 92"/>
                <a:gd name="T13" fmla="*/ 8 h 200"/>
                <a:gd name="T14" fmla="*/ 37 w 92"/>
                <a:gd name="T15" fmla="*/ 17 h 200"/>
                <a:gd name="T16" fmla="*/ 37 w 92"/>
                <a:gd name="T17" fmla="*/ 35 h 2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2"/>
                <a:gd name="T28" fmla="*/ 0 h 200"/>
                <a:gd name="T29" fmla="*/ 92 w 92"/>
                <a:gd name="T30" fmla="*/ 200 h 2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2" h="200">
                  <a:moveTo>
                    <a:pt x="60" y="35"/>
                  </a:moveTo>
                  <a:cubicBezTo>
                    <a:pt x="49" y="64"/>
                    <a:pt x="33" y="79"/>
                    <a:pt x="23" y="108"/>
                  </a:cubicBezTo>
                  <a:cubicBezTo>
                    <a:pt x="26" y="135"/>
                    <a:pt x="20" y="165"/>
                    <a:pt x="32" y="190"/>
                  </a:cubicBezTo>
                  <a:cubicBezTo>
                    <a:pt x="37" y="200"/>
                    <a:pt x="47" y="173"/>
                    <a:pt x="50" y="163"/>
                  </a:cubicBezTo>
                  <a:cubicBezTo>
                    <a:pt x="57" y="139"/>
                    <a:pt x="56" y="114"/>
                    <a:pt x="60" y="90"/>
                  </a:cubicBezTo>
                  <a:cubicBezTo>
                    <a:pt x="63" y="72"/>
                    <a:pt x="63" y="53"/>
                    <a:pt x="69" y="35"/>
                  </a:cubicBezTo>
                  <a:cubicBezTo>
                    <a:pt x="72" y="25"/>
                    <a:pt x="92" y="18"/>
                    <a:pt x="87" y="8"/>
                  </a:cubicBezTo>
                  <a:cubicBezTo>
                    <a:pt x="83" y="0"/>
                    <a:pt x="69" y="14"/>
                    <a:pt x="60" y="17"/>
                  </a:cubicBezTo>
                  <a:cubicBezTo>
                    <a:pt x="43" y="33"/>
                    <a:pt x="0" y="93"/>
                    <a:pt x="60" y="35"/>
                  </a:cubicBezTo>
                  <a:close/>
                </a:path>
              </a:pathLst>
            </a:custGeom>
            <a:solidFill>
              <a:srgbClr val="FF99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1" name="Freeform 12"/>
            <p:cNvSpPr>
              <a:spLocks/>
            </p:cNvSpPr>
            <p:nvPr/>
          </p:nvSpPr>
          <p:spPr bwMode="auto">
            <a:xfrm>
              <a:off x="1704" y="1298"/>
              <a:ext cx="614" cy="411"/>
            </a:xfrm>
            <a:custGeom>
              <a:avLst/>
              <a:gdLst>
                <a:gd name="T0" fmla="*/ 21 w 787"/>
                <a:gd name="T1" fmla="*/ 402 h 411"/>
                <a:gd name="T2" fmla="*/ 16 w 787"/>
                <a:gd name="T3" fmla="*/ 365 h 411"/>
                <a:gd name="T4" fmla="*/ 4 w 787"/>
                <a:gd name="T5" fmla="*/ 310 h 411"/>
                <a:gd name="T6" fmla="*/ 43 w 787"/>
                <a:gd name="T7" fmla="*/ 237 h 411"/>
                <a:gd name="T8" fmla="*/ 82 w 787"/>
                <a:gd name="T9" fmla="*/ 246 h 411"/>
                <a:gd name="T10" fmla="*/ 104 w 787"/>
                <a:gd name="T11" fmla="*/ 109 h 411"/>
                <a:gd name="T12" fmla="*/ 126 w 787"/>
                <a:gd name="T13" fmla="*/ 118 h 411"/>
                <a:gd name="T14" fmla="*/ 132 w 787"/>
                <a:gd name="T15" fmla="*/ 146 h 411"/>
                <a:gd name="T16" fmla="*/ 143 w 787"/>
                <a:gd name="T17" fmla="*/ 118 h 411"/>
                <a:gd name="T18" fmla="*/ 160 w 787"/>
                <a:gd name="T19" fmla="*/ 109 h 411"/>
                <a:gd name="T20" fmla="*/ 176 w 787"/>
                <a:gd name="T21" fmla="*/ 201 h 411"/>
                <a:gd name="T22" fmla="*/ 199 w 787"/>
                <a:gd name="T23" fmla="*/ 191 h 411"/>
                <a:gd name="T24" fmla="*/ 254 w 787"/>
                <a:gd name="T25" fmla="*/ 155 h 411"/>
                <a:gd name="T26" fmla="*/ 293 w 787"/>
                <a:gd name="T27" fmla="*/ 73 h 411"/>
                <a:gd name="T28" fmla="*/ 299 w 787"/>
                <a:gd name="T29" fmla="*/ 36 h 411"/>
                <a:gd name="T30" fmla="*/ 311 w 787"/>
                <a:gd name="T31" fmla="*/ 18 h 411"/>
                <a:gd name="T32" fmla="*/ 343 w 787"/>
                <a:gd name="T33" fmla="*/ 27 h 411"/>
                <a:gd name="T34" fmla="*/ 350 w 787"/>
                <a:gd name="T35" fmla="*/ 100 h 411"/>
                <a:gd name="T36" fmla="*/ 394 w 787"/>
                <a:gd name="T37" fmla="*/ 73 h 411"/>
                <a:gd name="T38" fmla="*/ 421 w 787"/>
                <a:gd name="T39" fmla="*/ 82 h 411"/>
                <a:gd name="T40" fmla="*/ 433 w 787"/>
                <a:gd name="T41" fmla="*/ 137 h 411"/>
                <a:gd name="T42" fmla="*/ 460 w 787"/>
                <a:gd name="T43" fmla="*/ 146 h 411"/>
                <a:gd name="T44" fmla="*/ 467 w 787"/>
                <a:gd name="T45" fmla="*/ 274 h 411"/>
                <a:gd name="T46" fmla="*/ 416 w 787"/>
                <a:gd name="T47" fmla="*/ 301 h 411"/>
                <a:gd name="T48" fmla="*/ 360 w 787"/>
                <a:gd name="T49" fmla="*/ 329 h 411"/>
                <a:gd name="T50" fmla="*/ 282 w 787"/>
                <a:gd name="T51" fmla="*/ 356 h 411"/>
                <a:gd name="T52" fmla="*/ 249 w 787"/>
                <a:gd name="T53" fmla="*/ 374 h 411"/>
                <a:gd name="T54" fmla="*/ 238 w 787"/>
                <a:gd name="T55" fmla="*/ 393 h 411"/>
                <a:gd name="T56" fmla="*/ 204 w 787"/>
                <a:gd name="T57" fmla="*/ 411 h 411"/>
                <a:gd name="T58" fmla="*/ 21 w 787"/>
                <a:gd name="T59" fmla="*/ 402 h 41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87"/>
                <a:gd name="T91" fmla="*/ 0 h 411"/>
                <a:gd name="T92" fmla="*/ 787 w 787"/>
                <a:gd name="T93" fmla="*/ 411 h 41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87" h="411">
                  <a:moveTo>
                    <a:pt x="34" y="402"/>
                  </a:moveTo>
                  <a:cubicBezTo>
                    <a:pt x="31" y="390"/>
                    <a:pt x="29" y="377"/>
                    <a:pt x="25" y="365"/>
                  </a:cubicBezTo>
                  <a:cubicBezTo>
                    <a:pt x="20" y="346"/>
                    <a:pt x="7" y="310"/>
                    <a:pt x="7" y="310"/>
                  </a:cubicBezTo>
                  <a:cubicBezTo>
                    <a:pt x="16" y="239"/>
                    <a:pt x="0" y="214"/>
                    <a:pt x="71" y="237"/>
                  </a:cubicBezTo>
                  <a:cubicBezTo>
                    <a:pt x="114" y="266"/>
                    <a:pt x="103" y="293"/>
                    <a:pt x="135" y="246"/>
                  </a:cubicBezTo>
                  <a:cubicBezTo>
                    <a:pt x="120" y="185"/>
                    <a:pt x="93" y="135"/>
                    <a:pt x="171" y="109"/>
                  </a:cubicBezTo>
                  <a:cubicBezTo>
                    <a:pt x="183" y="112"/>
                    <a:pt x="198" y="110"/>
                    <a:pt x="208" y="118"/>
                  </a:cubicBezTo>
                  <a:cubicBezTo>
                    <a:pt x="216" y="124"/>
                    <a:pt x="207" y="146"/>
                    <a:pt x="217" y="146"/>
                  </a:cubicBezTo>
                  <a:cubicBezTo>
                    <a:pt x="228" y="146"/>
                    <a:pt x="226" y="125"/>
                    <a:pt x="235" y="118"/>
                  </a:cubicBezTo>
                  <a:cubicBezTo>
                    <a:pt x="243" y="112"/>
                    <a:pt x="254" y="112"/>
                    <a:pt x="263" y="109"/>
                  </a:cubicBezTo>
                  <a:cubicBezTo>
                    <a:pt x="273" y="139"/>
                    <a:pt x="267" y="179"/>
                    <a:pt x="290" y="201"/>
                  </a:cubicBezTo>
                  <a:cubicBezTo>
                    <a:pt x="299" y="210"/>
                    <a:pt x="315" y="194"/>
                    <a:pt x="327" y="191"/>
                  </a:cubicBezTo>
                  <a:cubicBezTo>
                    <a:pt x="382" y="198"/>
                    <a:pt x="442" y="227"/>
                    <a:pt x="418" y="155"/>
                  </a:cubicBezTo>
                  <a:cubicBezTo>
                    <a:pt x="437" y="0"/>
                    <a:pt x="397" y="134"/>
                    <a:pt x="482" y="73"/>
                  </a:cubicBezTo>
                  <a:cubicBezTo>
                    <a:pt x="492" y="66"/>
                    <a:pt x="485" y="47"/>
                    <a:pt x="491" y="36"/>
                  </a:cubicBezTo>
                  <a:cubicBezTo>
                    <a:pt x="495" y="28"/>
                    <a:pt x="504" y="24"/>
                    <a:pt x="510" y="18"/>
                  </a:cubicBezTo>
                  <a:cubicBezTo>
                    <a:pt x="528" y="21"/>
                    <a:pt x="553" y="13"/>
                    <a:pt x="564" y="27"/>
                  </a:cubicBezTo>
                  <a:cubicBezTo>
                    <a:pt x="579" y="46"/>
                    <a:pt x="560" y="80"/>
                    <a:pt x="574" y="100"/>
                  </a:cubicBezTo>
                  <a:cubicBezTo>
                    <a:pt x="580" y="109"/>
                    <a:pt x="647" y="73"/>
                    <a:pt x="647" y="73"/>
                  </a:cubicBezTo>
                  <a:cubicBezTo>
                    <a:pt x="662" y="76"/>
                    <a:pt x="679" y="74"/>
                    <a:pt x="692" y="82"/>
                  </a:cubicBezTo>
                  <a:cubicBezTo>
                    <a:pt x="736" y="111"/>
                    <a:pt x="668" y="108"/>
                    <a:pt x="711" y="137"/>
                  </a:cubicBezTo>
                  <a:cubicBezTo>
                    <a:pt x="724" y="146"/>
                    <a:pt x="741" y="143"/>
                    <a:pt x="756" y="146"/>
                  </a:cubicBezTo>
                  <a:cubicBezTo>
                    <a:pt x="771" y="185"/>
                    <a:pt x="787" y="233"/>
                    <a:pt x="766" y="274"/>
                  </a:cubicBezTo>
                  <a:cubicBezTo>
                    <a:pt x="754" y="297"/>
                    <a:pt x="695" y="299"/>
                    <a:pt x="683" y="301"/>
                  </a:cubicBezTo>
                  <a:cubicBezTo>
                    <a:pt x="616" y="323"/>
                    <a:pt x="647" y="314"/>
                    <a:pt x="592" y="329"/>
                  </a:cubicBezTo>
                  <a:cubicBezTo>
                    <a:pt x="529" y="369"/>
                    <a:pt x="595" y="333"/>
                    <a:pt x="464" y="356"/>
                  </a:cubicBezTo>
                  <a:cubicBezTo>
                    <a:pt x="445" y="359"/>
                    <a:pt x="409" y="374"/>
                    <a:pt x="409" y="374"/>
                  </a:cubicBezTo>
                  <a:cubicBezTo>
                    <a:pt x="403" y="380"/>
                    <a:pt x="399" y="389"/>
                    <a:pt x="391" y="393"/>
                  </a:cubicBezTo>
                  <a:cubicBezTo>
                    <a:pt x="374" y="402"/>
                    <a:pt x="336" y="411"/>
                    <a:pt x="336" y="411"/>
                  </a:cubicBezTo>
                  <a:cubicBezTo>
                    <a:pt x="235" y="408"/>
                    <a:pt x="135" y="402"/>
                    <a:pt x="34" y="402"/>
                  </a:cubicBezTo>
                  <a:close/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2" name="Freeform 13"/>
            <p:cNvSpPr>
              <a:spLocks/>
            </p:cNvSpPr>
            <p:nvPr/>
          </p:nvSpPr>
          <p:spPr bwMode="auto">
            <a:xfrm>
              <a:off x="1674" y="1243"/>
              <a:ext cx="692" cy="367"/>
            </a:xfrm>
            <a:custGeom>
              <a:avLst/>
              <a:gdLst>
                <a:gd name="T0" fmla="*/ 490 w 887"/>
                <a:gd name="T1" fmla="*/ 338 h 367"/>
                <a:gd name="T2" fmla="*/ 506 w 887"/>
                <a:gd name="T3" fmla="*/ 320 h 367"/>
                <a:gd name="T4" fmla="*/ 523 w 887"/>
                <a:gd name="T5" fmla="*/ 310 h 367"/>
                <a:gd name="T6" fmla="*/ 529 w 887"/>
                <a:gd name="T7" fmla="*/ 274 h 367"/>
                <a:gd name="T8" fmla="*/ 540 w 887"/>
                <a:gd name="T9" fmla="*/ 246 h 367"/>
                <a:gd name="T10" fmla="*/ 529 w 887"/>
                <a:gd name="T11" fmla="*/ 192 h 367"/>
                <a:gd name="T12" fmla="*/ 523 w 887"/>
                <a:gd name="T13" fmla="*/ 155 h 367"/>
                <a:gd name="T14" fmla="*/ 484 w 887"/>
                <a:gd name="T15" fmla="*/ 137 h 367"/>
                <a:gd name="T16" fmla="*/ 467 w 887"/>
                <a:gd name="T17" fmla="*/ 82 h 367"/>
                <a:gd name="T18" fmla="*/ 434 w 887"/>
                <a:gd name="T19" fmla="*/ 64 h 367"/>
                <a:gd name="T20" fmla="*/ 367 w 887"/>
                <a:gd name="T21" fmla="*/ 0 h 367"/>
                <a:gd name="T22" fmla="*/ 311 w 887"/>
                <a:gd name="T23" fmla="*/ 0 h 367"/>
                <a:gd name="T24" fmla="*/ 245 w 887"/>
                <a:gd name="T25" fmla="*/ 54 h 367"/>
                <a:gd name="T26" fmla="*/ 211 w 887"/>
                <a:gd name="T27" fmla="*/ 164 h 367"/>
                <a:gd name="T28" fmla="*/ 156 w 887"/>
                <a:gd name="T29" fmla="*/ 128 h 367"/>
                <a:gd name="T30" fmla="*/ 101 w 887"/>
                <a:gd name="T31" fmla="*/ 137 h 367"/>
                <a:gd name="T32" fmla="*/ 94 w 887"/>
                <a:gd name="T33" fmla="*/ 182 h 367"/>
                <a:gd name="T34" fmla="*/ 62 w 887"/>
                <a:gd name="T35" fmla="*/ 173 h 367"/>
                <a:gd name="T36" fmla="*/ 50 w 887"/>
                <a:gd name="T37" fmla="*/ 201 h 367"/>
                <a:gd name="T38" fmla="*/ 34 w 887"/>
                <a:gd name="T39" fmla="*/ 210 h 367"/>
                <a:gd name="T40" fmla="*/ 28 w 887"/>
                <a:gd name="T41" fmla="*/ 237 h 367"/>
                <a:gd name="T42" fmla="*/ 0 w 887"/>
                <a:gd name="T43" fmla="*/ 274 h 367"/>
                <a:gd name="T44" fmla="*/ 39 w 887"/>
                <a:gd name="T45" fmla="*/ 301 h 367"/>
                <a:gd name="T46" fmla="*/ 106 w 887"/>
                <a:gd name="T47" fmla="*/ 320 h 367"/>
                <a:gd name="T48" fmla="*/ 112 w 887"/>
                <a:gd name="T49" fmla="*/ 237 h 367"/>
                <a:gd name="T50" fmla="*/ 161 w 887"/>
                <a:gd name="T51" fmla="*/ 219 h 367"/>
                <a:gd name="T52" fmla="*/ 211 w 887"/>
                <a:gd name="T53" fmla="*/ 237 h 367"/>
                <a:gd name="T54" fmla="*/ 218 w 887"/>
                <a:gd name="T55" fmla="*/ 210 h 367"/>
                <a:gd name="T56" fmla="*/ 250 w 887"/>
                <a:gd name="T57" fmla="*/ 237 h 367"/>
                <a:gd name="T58" fmla="*/ 284 w 887"/>
                <a:gd name="T59" fmla="*/ 228 h 367"/>
                <a:gd name="T60" fmla="*/ 295 w 887"/>
                <a:gd name="T61" fmla="*/ 164 h 367"/>
                <a:gd name="T62" fmla="*/ 311 w 887"/>
                <a:gd name="T63" fmla="*/ 146 h 367"/>
                <a:gd name="T64" fmla="*/ 350 w 887"/>
                <a:gd name="T65" fmla="*/ 155 h 367"/>
                <a:gd name="T66" fmla="*/ 373 w 887"/>
                <a:gd name="T67" fmla="*/ 137 h 367"/>
                <a:gd name="T68" fmla="*/ 389 w 887"/>
                <a:gd name="T69" fmla="*/ 155 h 367"/>
                <a:gd name="T70" fmla="*/ 423 w 887"/>
                <a:gd name="T71" fmla="*/ 173 h 367"/>
                <a:gd name="T72" fmla="*/ 473 w 887"/>
                <a:gd name="T73" fmla="*/ 256 h 367"/>
                <a:gd name="T74" fmla="*/ 495 w 887"/>
                <a:gd name="T75" fmla="*/ 310 h 367"/>
                <a:gd name="T76" fmla="*/ 529 w 887"/>
                <a:gd name="T77" fmla="*/ 320 h 36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87"/>
                <a:gd name="T118" fmla="*/ 0 h 367"/>
                <a:gd name="T119" fmla="*/ 887 w 887"/>
                <a:gd name="T120" fmla="*/ 367 h 36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87" h="367">
                  <a:moveTo>
                    <a:pt x="805" y="338"/>
                  </a:moveTo>
                  <a:cubicBezTo>
                    <a:pt x="814" y="332"/>
                    <a:pt x="822" y="325"/>
                    <a:pt x="832" y="320"/>
                  </a:cubicBezTo>
                  <a:cubicBezTo>
                    <a:pt x="841" y="316"/>
                    <a:pt x="853" y="317"/>
                    <a:pt x="859" y="310"/>
                  </a:cubicBezTo>
                  <a:cubicBezTo>
                    <a:pt x="867" y="300"/>
                    <a:pt x="864" y="285"/>
                    <a:pt x="869" y="274"/>
                  </a:cubicBezTo>
                  <a:cubicBezTo>
                    <a:pt x="873" y="264"/>
                    <a:pt x="881" y="255"/>
                    <a:pt x="887" y="246"/>
                  </a:cubicBezTo>
                  <a:cubicBezTo>
                    <a:pt x="881" y="228"/>
                    <a:pt x="874" y="210"/>
                    <a:pt x="869" y="192"/>
                  </a:cubicBezTo>
                  <a:cubicBezTo>
                    <a:pt x="866" y="180"/>
                    <a:pt x="868" y="164"/>
                    <a:pt x="859" y="155"/>
                  </a:cubicBezTo>
                  <a:cubicBezTo>
                    <a:pt x="843" y="139"/>
                    <a:pt x="816" y="144"/>
                    <a:pt x="795" y="137"/>
                  </a:cubicBezTo>
                  <a:cubicBezTo>
                    <a:pt x="790" y="122"/>
                    <a:pt x="783" y="91"/>
                    <a:pt x="768" y="82"/>
                  </a:cubicBezTo>
                  <a:cubicBezTo>
                    <a:pt x="752" y="72"/>
                    <a:pt x="713" y="64"/>
                    <a:pt x="713" y="64"/>
                  </a:cubicBezTo>
                  <a:cubicBezTo>
                    <a:pt x="646" y="86"/>
                    <a:pt x="644" y="39"/>
                    <a:pt x="603" y="0"/>
                  </a:cubicBezTo>
                  <a:cubicBezTo>
                    <a:pt x="559" y="15"/>
                    <a:pt x="553" y="27"/>
                    <a:pt x="512" y="0"/>
                  </a:cubicBezTo>
                  <a:cubicBezTo>
                    <a:pt x="477" y="24"/>
                    <a:pt x="438" y="31"/>
                    <a:pt x="402" y="54"/>
                  </a:cubicBezTo>
                  <a:cubicBezTo>
                    <a:pt x="366" y="110"/>
                    <a:pt x="412" y="143"/>
                    <a:pt x="347" y="164"/>
                  </a:cubicBezTo>
                  <a:cubicBezTo>
                    <a:pt x="317" y="144"/>
                    <a:pt x="289" y="139"/>
                    <a:pt x="256" y="128"/>
                  </a:cubicBezTo>
                  <a:cubicBezTo>
                    <a:pt x="226" y="131"/>
                    <a:pt x="192" y="123"/>
                    <a:pt x="165" y="137"/>
                  </a:cubicBezTo>
                  <a:cubicBezTo>
                    <a:pt x="151" y="144"/>
                    <a:pt x="168" y="174"/>
                    <a:pt x="155" y="182"/>
                  </a:cubicBezTo>
                  <a:cubicBezTo>
                    <a:pt x="139" y="191"/>
                    <a:pt x="119" y="176"/>
                    <a:pt x="101" y="173"/>
                  </a:cubicBezTo>
                  <a:cubicBezTo>
                    <a:pt x="95" y="182"/>
                    <a:pt x="91" y="194"/>
                    <a:pt x="82" y="201"/>
                  </a:cubicBezTo>
                  <a:cubicBezTo>
                    <a:pt x="75" y="207"/>
                    <a:pt x="62" y="203"/>
                    <a:pt x="55" y="210"/>
                  </a:cubicBezTo>
                  <a:cubicBezTo>
                    <a:pt x="48" y="217"/>
                    <a:pt x="51" y="229"/>
                    <a:pt x="46" y="237"/>
                  </a:cubicBezTo>
                  <a:cubicBezTo>
                    <a:pt x="37" y="252"/>
                    <a:pt x="13" y="265"/>
                    <a:pt x="0" y="274"/>
                  </a:cubicBezTo>
                  <a:cubicBezTo>
                    <a:pt x="14" y="317"/>
                    <a:pt x="23" y="315"/>
                    <a:pt x="64" y="301"/>
                  </a:cubicBezTo>
                  <a:cubicBezTo>
                    <a:pt x="85" y="306"/>
                    <a:pt x="166" y="327"/>
                    <a:pt x="174" y="320"/>
                  </a:cubicBezTo>
                  <a:cubicBezTo>
                    <a:pt x="195" y="301"/>
                    <a:pt x="169" y="261"/>
                    <a:pt x="183" y="237"/>
                  </a:cubicBezTo>
                  <a:cubicBezTo>
                    <a:pt x="197" y="213"/>
                    <a:pt x="238" y="226"/>
                    <a:pt x="265" y="219"/>
                  </a:cubicBezTo>
                  <a:cubicBezTo>
                    <a:pt x="305" y="232"/>
                    <a:pt x="305" y="251"/>
                    <a:pt x="347" y="237"/>
                  </a:cubicBezTo>
                  <a:cubicBezTo>
                    <a:pt x="350" y="228"/>
                    <a:pt x="348" y="214"/>
                    <a:pt x="357" y="210"/>
                  </a:cubicBezTo>
                  <a:cubicBezTo>
                    <a:pt x="368" y="205"/>
                    <a:pt x="406" y="234"/>
                    <a:pt x="411" y="237"/>
                  </a:cubicBezTo>
                  <a:cubicBezTo>
                    <a:pt x="429" y="234"/>
                    <a:pt x="450" y="237"/>
                    <a:pt x="466" y="228"/>
                  </a:cubicBezTo>
                  <a:cubicBezTo>
                    <a:pt x="485" y="217"/>
                    <a:pt x="473" y="182"/>
                    <a:pt x="485" y="164"/>
                  </a:cubicBezTo>
                  <a:cubicBezTo>
                    <a:pt x="491" y="155"/>
                    <a:pt x="503" y="152"/>
                    <a:pt x="512" y="146"/>
                  </a:cubicBezTo>
                  <a:cubicBezTo>
                    <a:pt x="533" y="149"/>
                    <a:pt x="555" y="157"/>
                    <a:pt x="576" y="155"/>
                  </a:cubicBezTo>
                  <a:cubicBezTo>
                    <a:pt x="590" y="154"/>
                    <a:pt x="599" y="137"/>
                    <a:pt x="613" y="137"/>
                  </a:cubicBezTo>
                  <a:cubicBezTo>
                    <a:pt x="624" y="137"/>
                    <a:pt x="630" y="151"/>
                    <a:pt x="640" y="155"/>
                  </a:cubicBezTo>
                  <a:cubicBezTo>
                    <a:pt x="658" y="163"/>
                    <a:pt x="695" y="173"/>
                    <a:pt x="695" y="173"/>
                  </a:cubicBezTo>
                  <a:cubicBezTo>
                    <a:pt x="717" y="241"/>
                    <a:pt x="706" y="236"/>
                    <a:pt x="777" y="256"/>
                  </a:cubicBezTo>
                  <a:cubicBezTo>
                    <a:pt x="793" y="367"/>
                    <a:pt x="763" y="310"/>
                    <a:pt x="814" y="310"/>
                  </a:cubicBezTo>
                  <a:cubicBezTo>
                    <a:pt x="833" y="310"/>
                    <a:pt x="850" y="320"/>
                    <a:pt x="869" y="320"/>
                  </a:cubicBezTo>
                </a:path>
              </a:pathLst>
            </a:cu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3" name="Freeform 14"/>
            <p:cNvSpPr>
              <a:spLocks/>
            </p:cNvSpPr>
            <p:nvPr/>
          </p:nvSpPr>
          <p:spPr bwMode="auto">
            <a:xfrm>
              <a:off x="1367" y="2180"/>
              <a:ext cx="586" cy="494"/>
            </a:xfrm>
            <a:custGeom>
              <a:avLst/>
              <a:gdLst>
                <a:gd name="T0" fmla="*/ 67 w 751"/>
                <a:gd name="T1" fmla="*/ 13 h 494"/>
                <a:gd name="T2" fmla="*/ 206 w 751"/>
                <a:gd name="T3" fmla="*/ 23 h 494"/>
                <a:gd name="T4" fmla="*/ 306 w 751"/>
                <a:gd name="T5" fmla="*/ 68 h 494"/>
                <a:gd name="T6" fmla="*/ 350 w 751"/>
                <a:gd name="T7" fmla="*/ 87 h 494"/>
                <a:gd name="T8" fmla="*/ 368 w 751"/>
                <a:gd name="T9" fmla="*/ 105 h 494"/>
                <a:gd name="T10" fmla="*/ 395 w 751"/>
                <a:gd name="T11" fmla="*/ 114 h 494"/>
                <a:gd name="T12" fmla="*/ 406 w 751"/>
                <a:gd name="T13" fmla="*/ 141 h 494"/>
                <a:gd name="T14" fmla="*/ 411 w 751"/>
                <a:gd name="T15" fmla="*/ 196 h 494"/>
                <a:gd name="T16" fmla="*/ 456 w 751"/>
                <a:gd name="T17" fmla="*/ 205 h 494"/>
                <a:gd name="T18" fmla="*/ 423 w 751"/>
                <a:gd name="T19" fmla="*/ 324 h 494"/>
                <a:gd name="T20" fmla="*/ 417 w 751"/>
                <a:gd name="T21" fmla="*/ 434 h 494"/>
                <a:gd name="T22" fmla="*/ 411 w 751"/>
                <a:gd name="T23" fmla="*/ 480 h 494"/>
                <a:gd name="T24" fmla="*/ 368 w 751"/>
                <a:gd name="T25" fmla="*/ 489 h 494"/>
                <a:gd name="T26" fmla="*/ 273 w 751"/>
                <a:gd name="T27" fmla="*/ 434 h 494"/>
                <a:gd name="T28" fmla="*/ 195 w 751"/>
                <a:gd name="T29" fmla="*/ 388 h 494"/>
                <a:gd name="T30" fmla="*/ 245 w 751"/>
                <a:gd name="T31" fmla="*/ 343 h 494"/>
                <a:gd name="T32" fmla="*/ 178 w 751"/>
                <a:gd name="T33" fmla="*/ 333 h 494"/>
                <a:gd name="T34" fmla="*/ 128 w 751"/>
                <a:gd name="T35" fmla="*/ 288 h 494"/>
                <a:gd name="T36" fmla="*/ 106 w 751"/>
                <a:gd name="T37" fmla="*/ 279 h 494"/>
                <a:gd name="T38" fmla="*/ 73 w 751"/>
                <a:gd name="T39" fmla="*/ 260 h 494"/>
                <a:gd name="T40" fmla="*/ 78 w 751"/>
                <a:gd name="T41" fmla="*/ 233 h 494"/>
                <a:gd name="T42" fmla="*/ 167 w 751"/>
                <a:gd name="T43" fmla="*/ 205 h 494"/>
                <a:gd name="T44" fmla="*/ 117 w 751"/>
                <a:gd name="T45" fmla="*/ 196 h 494"/>
                <a:gd name="T46" fmla="*/ 133 w 751"/>
                <a:gd name="T47" fmla="*/ 169 h 494"/>
                <a:gd name="T48" fmla="*/ 268 w 751"/>
                <a:gd name="T49" fmla="*/ 160 h 494"/>
                <a:gd name="T50" fmla="*/ 67 w 751"/>
                <a:gd name="T51" fmla="*/ 96 h 494"/>
                <a:gd name="T52" fmla="*/ 0 w 751"/>
                <a:gd name="T53" fmla="*/ 68 h 494"/>
                <a:gd name="T54" fmla="*/ 22 w 751"/>
                <a:gd name="T55" fmla="*/ 41 h 494"/>
                <a:gd name="T56" fmla="*/ 67 w 751"/>
                <a:gd name="T57" fmla="*/ 32 h 494"/>
                <a:gd name="T58" fmla="*/ 73 w 751"/>
                <a:gd name="T59" fmla="*/ 4 h 494"/>
                <a:gd name="T60" fmla="*/ 67 w 751"/>
                <a:gd name="T61" fmla="*/ 13 h 4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51"/>
                <a:gd name="T94" fmla="*/ 0 h 494"/>
                <a:gd name="T95" fmla="*/ 751 w 751"/>
                <a:gd name="T96" fmla="*/ 494 h 49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51" h="494">
                  <a:moveTo>
                    <a:pt x="110" y="13"/>
                  </a:moveTo>
                  <a:cubicBezTo>
                    <a:pt x="186" y="16"/>
                    <a:pt x="262" y="16"/>
                    <a:pt x="338" y="23"/>
                  </a:cubicBezTo>
                  <a:cubicBezTo>
                    <a:pt x="391" y="28"/>
                    <a:pt x="449" y="59"/>
                    <a:pt x="503" y="68"/>
                  </a:cubicBezTo>
                  <a:cubicBezTo>
                    <a:pt x="527" y="76"/>
                    <a:pt x="553" y="78"/>
                    <a:pt x="576" y="87"/>
                  </a:cubicBezTo>
                  <a:cubicBezTo>
                    <a:pt x="586" y="91"/>
                    <a:pt x="593" y="101"/>
                    <a:pt x="603" y="105"/>
                  </a:cubicBezTo>
                  <a:cubicBezTo>
                    <a:pt x="618" y="110"/>
                    <a:pt x="634" y="111"/>
                    <a:pt x="649" y="114"/>
                  </a:cubicBezTo>
                  <a:cubicBezTo>
                    <a:pt x="655" y="123"/>
                    <a:pt x="664" y="131"/>
                    <a:pt x="667" y="141"/>
                  </a:cubicBezTo>
                  <a:cubicBezTo>
                    <a:pt x="673" y="159"/>
                    <a:pt x="661" y="185"/>
                    <a:pt x="676" y="196"/>
                  </a:cubicBezTo>
                  <a:cubicBezTo>
                    <a:pt x="696" y="211"/>
                    <a:pt x="725" y="202"/>
                    <a:pt x="750" y="205"/>
                  </a:cubicBezTo>
                  <a:cubicBezTo>
                    <a:pt x="740" y="259"/>
                    <a:pt x="751" y="305"/>
                    <a:pt x="695" y="324"/>
                  </a:cubicBezTo>
                  <a:cubicBezTo>
                    <a:pt x="692" y="361"/>
                    <a:pt x="690" y="397"/>
                    <a:pt x="686" y="434"/>
                  </a:cubicBezTo>
                  <a:cubicBezTo>
                    <a:pt x="684" y="450"/>
                    <a:pt x="689" y="471"/>
                    <a:pt x="676" y="480"/>
                  </a:cubicBezTo>
                  <a:cubicBezTo>
                    <a:pt x="656" y="494"/>
                    <a:pt x="627" y="486"/>
                    <a:pt x="603" y="489"/>
                  </a:cubicBezTo>
                  <a:cubicBezTo>
                    <a:pt x="550" y="472"/>
                    <a:pt x="501" y="444"/>
                    <a:pt x="448" y="434"/>
                  </a:cubicBezTo>
                  <a:cubicBezTo>
                    <a:pt x="379" y="390"/>
                    <a:pt x="430" y="400"/>
                    <a:pt x="320" y="388"/>
                  </a:cubicBezTo>
                  <a:cubicBezTo>
                    <a:pt x="363" y="374"/>
                    <a:pt x="376" y="383"/>
                    <a:pt x="402" y="343"/>
                  </a:cubicBezTo>
                  <a:cubicBezTo>
                    <a:pt x="365" y="340"/>
                    <a:pt x="327" y="343"/>
                    <a:pt x="292" y="333"/>
                  </a:cubicBezTo>
                  <a:cubicBezTo>
                    <a:pt x="262" y="325"/>
                    <a:pt x="240" y="296"/>
                    <a:pt x="210" y="288"/>
                  </a:cubicBezTo>
                  <a:cubicBezTo>
                    <a:pt x="198" y="285"/>
                    <a:pt x="186" y="283"/>
                    <a:pt x="174" y="279"/>
                  </a:cubicBezTo>
                  <a:cubicBezTo>
                    <a:pt x="155" y="273"/>
                    <a:pt x="119" y="260"/>
                    <a:pt x="119" y="260"/>
                  </a:cubicBezTo>
                  <a:cubicBezTo>
                    <a:pt x="122" y="251"/>
                    <a:pt x="121" y="240"/>
                    <a:pt x="128" y="233"/>
                  </a:cubicBezTo>
                  <a:cubicBezTo>
                    <a:pt x="143" y="218"/>
                    <a:pt x="261" y="207"/>
                    <a:pt x="274" y="205"/>
                  </a:cubicBezTo>
                  <a:cubicBezTo>
                    <a:pt x="247" y="202"/>
                    <a:pt x="215" y="211"/>
                    <a:pt x="192" y="196"/>
                  </a:cubicBezTo>
                  <a:cubicBezTo>
                    <a:pt x="181" y="189"/>
                    <a:pt x="206" y="171"/>
                    <a:pt x="219" y="169"/>
                  </a:cubicBezTo>
                  <a:cubicBezTo>
                    <a:pt x="292" y="158"/>
                    <a:pt x="366" y="163"/>
                    <a:pt x="439" y="160"/>
                  </a:cubicBezTo>
                  <a:cubicBezTo>
                    <a:pt x="358" y="79"/>
                    <a:pt x="208" y="100"/>
                    <a:pt x="110" y="96"/>
                  </a:cubicBezTo>
                  <a:cubicBezTo>
                    <a:pt x="198" y="67"/>
                    <a:pt x="226" y="80"/>
                    <a:pt x="0" y="68"/>
                  </a:cubicBezTo>
                  <a:cubicBezTo>
                    <a:pt x="12" y="59"/>
                    <a:pt x="22" y="46"/>
                    <a:pt x="36" y="41"/>
                  </a:cubicBezTo>
                  <a:cubicBezTo>
                    <a:pt x="60" y="33"/>
                    <a:pt x="87" y="42"/>
                    <a:pt x="110" y="32"/>
                  </a:cubicBezTo>
                  <a:cubicBezTo>
                    <a:pt x="119" y="28"/>
                    <a:pt x="119" y="14"/>
                    <a:pt x="119" y="4"/>
                  </a:cubicBezTo>
                  <a:cubicBezTo>
                    <a:pt x="119" y="0"/>
                    <a:pt x="113" y="10"/>
                    <a:pt x="110" y="1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4" name="Freeform 15"/>
            <p:cNvSpPr>
              <a:spLocks/>
            </p:cNvSpPr>
            <p:nvPr/>
          </p:nvSpPr>
          <p:spPr bwMode="auto">
            <a:xfrm>
              <a:off x="828" y="1096"/>
              <a:ext cx="296" cy="732"/>
            </a:xfrm>
            <a:custGeom>
              <a:avLst/>
              <a:gdLst>
                <a:gd name="T0" fmla="*/ 153 w 379"/>
                <a:gd name="T1" fmla="*/ 0 h 732"/>
                <a:gd name="T2" fmla="*/ 119 w 379"/>
                <a:gd name="T3" fmla="*/ 92 h 732"/>
                <a:gd name="T4" fmla="*/ 91 w 379"/>
                <a:gd name="T5" fmla="*/ 137 h 732"/>
                <a:gd name="T6" fmla="*/ 103 w 379"/>
                <a:gd name="T7" fmla="*/ 156 h 732"/>
                <a:gd name="T8" fmla="*/ 98 w 379"/>
                <a:gd name="T9" fmla="*/ 192 h 732"/>
                <a:gd name="T10" fmla="*/ 80 w 379"/>
                <a:gd name="T11" fmla="*/ 229 h 732"/>
                <a:gd name="T12" fmla="*/ 70 w 379"/>
                <a:gd name="T13" fmla="*/ 265 h 732"/>
                <a:gd name="T14" fmla="*/ 64 w 379"/>
                <a:gd name="T15" fmla="*/ 311 h 732"/>
                <a:gd name="T16" fmla="*/ 70 w 379"/>
                <a:gd name="T17" fmla="*/ 339 h 732"/>
                <a:gd name="T18" fmla="*/ 41 w 379"/>
                <a:gd name="T19" fmla="*/ 439 h 732"/>
                <a:gd name="T20" fmla="*/ 25 w 379"/>
                <a:gd name="T21" fmla="*/ 448 h 732"/>
                <a:gd name="T22" fmla="*/ 8 w 379"/>
                <a:gd name="T23" fmla="*/ 531 h 732"/>
                <a:gd name="T24" fmla="*/ 25 w 379"/>
                <a:gd name="T25" fmla="*/ 521 h 732"/>
                <a:gd name="T26" fmla="*/ 59 w 379"/>
                <a:gd name="T27" fmla="*/ 549 h 732"/>
                <a:gd name="T28" fmla="*/ 70 w 379"/>
                <a:gd name="T29" fmla="*/ 457 h 732"/>
                <a:gd name="T30" fmla="*/ 86 w 379"/>
                <a:gd name="T31" fmla="*/ 421 h 732"/>
                <a:gd name="T32" fmla="*/ 91 w 379"/>
                <a:gd name="T33" fmla="*/ 393 h 732"/>
                <a:gd name="T34" fmla="*/ 86 w 379"/>
                <a:gd name="T35" fmla="*/ 439 h 732"/>
                <a:gd name="T36" fmla="*/ 91 w 379"/>
                <a:gd name="T37" fmla="*/ 293 h 732"/>
                <a:gd name="T38" fmla="*/ 98 w 379"/>
                <a:gd name="T39" fmla="*/ 265 h 732"/>
                <a:gd name="T40" fmla="*/ 103 w 379"/>
                <a:gd name="T41" fmla="*/ 284 h 732"/>
                <a:gd name="T42" fmla="*/ 142 w 379"/>
                <a:gd name="T43" fmla="*/ 412 h 732"/>
                <a:gd name="T44" fmla="*/ 148 w 379"/>
                <a:gd name="T45" fmla="*/ 585 h 732"/>
                <a:gd name="T46" fmla="*/ 181 w 379"/>
                <a:gd name="T47" fmla="*/ 732 h 732"/>
                <a:gd name="T48" fmla="*/ 192 w 379"/>
                <a:gd name="T49" fmla="*/ 521 h 732"/>
                <a:gd name="T50" fmla="*/ 176 w 379"/>
                <a:gd name="T51" fmla="*/ 622 h 732"/>
                <a:gd name="T52" fmla="*/ 169 w 379"/>
                <a:gd name="T53" fmla="*/ 503 h 732"/>
                <a:gd name="T54" fmla="*/ 164 w 379"/>
                <a:gd name="T55" fmla="*/ 531 h 732"/>
                <a:gd name="T56" fmla="*/ 159 w 379"/>
                <a:gd name="T57" fmla="*/ 476 h 732"/>
                <a:gd name="T58" fmla="*/ 153 w 379"/>
                <a:gd name="T59" fmla="*/ 375 h 732"/>
                <a:gd name="T60" fmla="*/ 159 w 379"/>
                <a:gd name="T61" fmla="*/ 421 h 732"/>
                <a:gd name="T62" fmla="*/ 198 w 379"/>
                <a:gd name="T63" fmla="*/ 448 h 732"/>
                <a:gd name="T64" fmla="*/ 215 w 379"/>
                <a:gd name="T65" fmla="*/ 476 h 732"/>
                <a:gd name="T66" fmla="*/ 226 w 379"/>
                <a:gd name="T67" fmla="*/ 503 h 732"/>
                <a:gd name="T68" fmla="*/ 231 w 379"/>
                <a:gd name="T69" fmla="*/ 476 h 732"/>
                <a:gd name="T70" fmla="*/ 209 w 379"/>
                <a:gd name="T71" fmla="*/ 357 h 732"/>
                <a:gd name="T72" fmla="*/ 192 w 379"/>
                <a:gd name="T73" fmla="*/ 384 h 732"/>
                <a:gd name="T74" fmla="*/ 176 w 379"/>
                <a:gd name="T75" fmla="*/ 329 h 732"/>
                <a:gd name="T76" fmla="*/ 159 w 379"/>
                <a:gd name="T77" fmla="*/ 320 h 732"/>
                <a:gd name="T78" fmla="*/ 164 w 379"/>
                <a:gd name="T79" fmla="*/ 220 h 732"/>
                <a:gd name="T80" fmla="*/ 176 w 379"/>
                <a:gd name="T81" fmla="*/ 247 h 732"/>
                <a:gd name="T82" fmla="*/ 187 w 379"/>
                <a:gd name="T83" fmla="*/ 220 h 732"/>
                <a:gd name="T84" fmla="*/ 169 w 379"/>
                <a:gd name="T85" fmla="*/ 229 h 732"/>
                <a:gd name="T86" fmla="*/ 153 w 379"/>
                <a:gd name="T87" fmla="*/ 147 h 732"/>
                <a:gd name="T88" fmla="*/ 148 w 379"/>
                <a:gd name="T89" fmla="*/ 119 h 732"/>
                <a:gd name="T90" fmla="*/ 125 w 379"/>
                <a:gd name="T91" fmla="*/ 55 h 73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9"/>
                <a:gd name="T139" fmla="*/ 0 h 732"/>
                <a:gd name="T140" fmla="*/ 379 w 379"/>
                <a:gd name="T141" fmla="*/ 732 h 73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9" h="732">
                  <a:moveTo>
                    <a:pt x="251" y="0"/>
                  </a:moveTo>
                  <a:cubicBezTo>
                    <a:pt x="231" y="30"/>
                    <a:pt x="218" y="64"/>
                    <a:pt x="196" y="92"/>
                  </a:cubicBezTo>
                  <a:cubicBezTo>
                    <a:pt x="183" y="109"/>
                    <a:pt x="150" y="137"/>
                    <a:pt x="150" y="137"/>
                  </a:cubicBezTo>
                  <a:cubicBezTo>
                    <a:pt x="124" y="219"/>
                    <a:pt x="146" y="123"/>
                    <a:pt x="169" y="156"/>
                  </a:cubicBezTo>
                  <a:cubicBezTo>
                    <a:pt x="176" y="166"/>
                    <a:pt x="166" y="181"/>
                    <a:pt x="160" y="192"/>
                  </a:cubicBezTo>
                  <a:cubicBezTo>
                    <a:pt x="153" y="206"/>
                    <a:pt x="140" y="216"/>
                    <a:pt x="132" y="229"/>
                  </a:cubicBezTo>
                  <a:cubicBezTo>
                    <a:pt x="125" y="240"/>
                    <a:pt x="120" y="253"/>
                    <a:pt x="114" y="265"/>
                  </a:cubicBezTo>
                  <a:cubicBezTo>
                    <a:pt x="111" y="280"/>
                    <a:pt x="105" y="295"/>
                    <a:pt x="105" y="311"/>
                  </a:cubicBezTo>
                  <a:cubicBezTo>
                    <a:pt x="105" y="321"/>
                    <a:pt x="115" y="329"/>
                    <a:pt x="114" y="339"/>
                  </a:cubicBezTo>
                  <a:cubicBezTo>
                    <a:pt x="111" y="360"/>
                    <a:pt x="81" y="420"/>
                    <a:pt x="68" y="439"/>
                  </a:cubicBezTo>
                  <a:cubicBezTo>
                    <a:pt x="57" y="485"/>
                    <a:pt x="57" y="548"/>
                    <a:pt x="41" y="448"/>
                  </a:cubicBezTo>
                  <a:cubicBezTo>
                    <a:pt x="26" y="470"/>
                    <a:pt x="0" y="500"/>
                    <a:pt x="13" y="531"/>
                  </a:cubicBezTo>
                  <a:cubicBezTo>
                    <a:pt x="17" y="540"/>
                    <a:pt x="32" y="524"/>
                    <a:pt x="41" y="521"/>
                  </a:cubicBezTo>
                  <a:cubicBezTo>
                    <a:pt x="55" y="638"/>
                    <a:pt x="34" y="589"/>
                    <a:pt x="96" y="549"/>
                  </a:cubicBezTo>
                  <a:cubicBezTo>
                    <a:pt x="120" y="622"/>
                    <a:pt x="92" y="550"/>
                    <a:pt x="114" y="457"/>
                  </a:cubicBezTo>
                  <a:cubicBezTo>
                    <a:pt x="117" y="442"/>
                    <a:pt x="132" y="433"/>
                    <a:pt x="141" y="421"/>
                  </a:cubicBezTo>
                  <a:cubicBezTo>
                    <a:pt x="144" y="412"/>
                    <a:pt x="150" y="383"/>
                    <a:pt x="150" y="393"/>
                  </a:cubicBezTo>
                  <a:cubicBezTo>
                    <a:pt x="150" y="409"/>
                    <a:pt x="141" y="455"/>
                    <a:pt x="141" y="439"/>
                  </a:cubicBezTo>
                  <a:cubicBezTo>
                    <a:pt x="141" y="390"/>
                    <a:pt x="145" y="341"/>
                    <a:pt x="150" y="293"/>
                  </a:cubicBezTo>
                  <a:cubicBezTo>
                    <a:pt x="151" y="283"/>
                    <a:pt x="160" y="255"/>
                    <a:pt x="160" y="265"/>
                  </a:cubicBezTo>
                  <a:cubicBezTo>
                    <a:pt x="160" y="299"/>
                    <a:pt x="132" y="319"/>
                    <a:pt x="169" y="284"/>
                  </a:cubicBezTo>
                  <a:cubicBezTo>
                    <a:pt x="184" y="329"/>
                    <a:pt x="211" y="370"/>
                    <a:pt x="233" y="412"/>
                  </a:cubicBezTo>
                  <a:cubicBezTo>
                    <a:pt x="241" y="476"/>
                    <a:pt x="233" y="522"/>
                    <a:pt x="242" y="585"/>
                  </a:cubicBezTo>
                  <a:cubicBezTo>
                    <a:pt x="322" y="558"/>
                    <a:pt x="293" y="677"/>
                    <a:pt x="297" y="732"/>
                  </a:cubicBezTo>
                  <a:cubicBezTo>
                    <a:pt x="341" y="663"/>
                    <a:pt x="321" y="607"/>
                    <a:pt x="315" y="521"/>
                  </a:cubicBezTo>
                  <a:cubicBezTo>
                    <a:pt x="292" y="591"/>
                    <a:pt x="301" y="557"/>
                    <a:pt x="288" y="622"/>
                  </a:cubicBezTo>
                  <a:cubicBezTo>
                    <a:pt x="285" y="582"/>
                    <a:pt x="286" y="542"/>
                    <a:pt x="278" y="503"/>
                  </a:cubicBezTo>
                  <a:cubicBezTo>
                    <a:pt x="276" y="493"/>
                    <a:pt x="274" y="539"/>
                    <a:pt x="269" y="531"/>
                  </a:cubicBezTo>
                  <a:cubicBezTo>
                    <a:pt x="259" y="516"/>
                    <a:pt x="262" y="494"/>
                    <a:pt x="260" y="476"/>
                  </a:cubicBezTo>
                  <a:cubicBezTo>
                    <a:pt x="256" y="442"/>
                    <a:pt x="251" y="409"/>
                    <a:pt x="251" y="375"/>
                  </a:cubicBezTo>
                  <a:cubicBezTo>
                    <a:pt x="251" y="359"/>
                    <a:pt x="252" y="407"/>
                    <a:pt x="260" y="421"/>
                  </a:cubicBezTo>
                  <a:cubicBezTo>
                    <a:pt x="270" y="439"/>
                    <a:pt x="309" y="444"/>
                    <a:pt x="324" y="448"/>
                  </a:cubicBezTo>
                  <a:cubicBezTo>
                    <a:pt x="333" y="457"/>
                    <a:pt x="344" y="466"/>
                    <a:pt x="352" y="476"/>
                  </a:cubicBezTo>
                  <a:cubicBezTo>
                    <a:pt x="359" y="484"/>
                    <a:pt x="359" y="503"/>
                    <a:pt x="370" y="503"/>
                  </a:cubicBezTo>
                  <a:cubicBezTo>
                    <a:pt x="379" y="503"/>
                    <a:pt x="376" y="485"/>
                    <a:pt x="379" y="476"/>
                  </a:cubicBezTo>
                  <a:cubicBezTo>
                    <a:pt x="366" y="436"/>
                    <a:pt x="357" y="396"/>
                    <a:pt x="342" y="357"/>
                  </a:cubicBezTo>
                  <a:cubicBezTo>
                    <a:pt x="333" y="366"/>
                    <a:pt x="328" y="384"/>
                    <a:pt x="315" y="384"/>
                  </a:cubicBezTo>
                  <a:cubicBezTo>
                    <a:pt x="298" y="384"/>
                    <a:pt x="294" y="335"/>
                    <a:pt x="288" y="329"/>
                  </a:cubicBezTo>
                  <a:cubicBezTo>
                    <a:pt x="281" y="322"/>
                    <a:pt x="269" y="323"/>
                    <a:pt x="260" y="320"/>
                  </a:cubicBezTo>
                  <a:cubicBezTo>
                    <a:pt x="263" y="287"/>
                    <a:pt x="257" y="251"/>
                    <a:pt x="269" y="220"/>
                  </a:cubicBezTo>
                  <a:cubicBezTo>
                    <a:pt x="273" y="210"/>
                    <a:pt x="277" y="247"/>
                    <a:pt x="288" y="247"/>
                  </a:cubicBezTo>
                  <a:cubicBezTo>
                    <a:pt x="299" y="247"/>
                    <a:pt x="311" y="229"/>
                    <a:pt x="306" y="220"/>
                  </a:cubicBezTo>
                  <a:cubicBezTo>
                    <a:pt x="301" y="211"/>
                    <a:pt x="287" y="226"/>
                    <a:pt x="278" y="229"/>
                  </a:cubicBezTo>
                  <a:cubicBezTo>
                    <a:pt x="269" y="202"/>
                    <a:pt x="260" y="174"/>
                    <a:pt x="251" y="147"/>
                  </a:cubicBezTo>
                  <a:cubicBezTo>
                    <a:pt x="248" y="138"/>
                    <a:pt x="242" y="119"/>
                    <a:pt x="242" y="119"/>
                  </a:cubicBezTo>
                  <a:cubicBezTo>
                    <a:pt x="253" y="23"/>
                    <a:pt x="266" y="26"/>
                    <a:pt x="205" y="55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5" name="Freeform 16"/>
            <p:cNvSpPr>
              <a:spLocks/>
            </p:cNvSpPr>
            <p:nvPr/>
          </p:nvSpPr>
          <p:spPr bwMode="auto">
            <a:xfrm>
              <a:off x="710" y="1892"/>
              <a:ext cx="65" cy="198"/>
            </a:xfrm>
            <a:custGeom>
              <a:avLst/>
              <a:gdLst>
                <a:gd name="T0" fmla="*/ 28 w 83"/>
                <a:gd name="T1" fmla="*/ 0 h 198"/>
                <a:gd name="T2" fmla="*/ 6 w 83"/>
                <a:gd name="T3" fmla="*/ 82 h 198"/>
                <a:gd name="T4" fmla="*/ 12 w 83"/>
                <a:gd name="T5" fmla="*/ 183 h 198"/>
                <a:gd name="T6" fmla="*/ 45 w 83"/>
                <a:gd name="T7" fmla="*/ 173 h 198"/>
                <a:gd name="T8" fmla="*/ 34 w 83"/>
                <a:gd name="T9" fmla="*/ 119 h 198"/>
                <a:gd name="T10" fmla="*/ 28 w 83"/>
                <a:gd name="T11" fmla="*/ 91 h 198"/>
                <a:gd name="T12" fmla="*/ 28 w 83"/>
                <a:gd name="T13" fmla="*/ 0 h 1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"/>
                <a:gd name="T22" fmla="*/ 0 h 198"/>
                <a:gd name="T23" fmla="*/ 83 w 83"/>
                <a:gd name="T24" fmla="*/ 198 h 19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" h="198">
                  <a:moveTo>
                    <a:pt x="46" y="0"/>
                  </a:moveTo>
                  <a:cubicBezTo>
                    <a:pt x="36" y="29"/>
                    <a:pt x="20" y="53"/>
                    <a:pt x="10" y="82"/>
                  </a:cubicBezTo>
                  <a:cubicBezTo>
                    <a:pt x="13" y="116"/>
                    <a:pt x="0" y="155"/>
                    <a:pt x="19" y="183"/>
                  </a:cubicBezTo>
                  <a:cubicBezTo>
                    <a:pt x="30" y="198"/>
                    <a:pt x="65" y="189"/>
                    <a:pt x="74" y="173"/>
                  </a:cubicBezTo>
                  <a:cubicBezTo>
                    <a:pt x="83" y="157"/>
                    <a:pt x="62" y="137"/>
                    <a:pt x="56" y="119"/>
                  </a:cubicBezTo>
                  <a:cubicBezTo>
                    <a:pt x="53" y="110"/>
                    <a:pt x="46" y="91"/>
                    <a:pt x="46" y="91"/>
                  </a:cubicBezTo>
                  <a:cubicBezTo>
                    <a:pt x="57" y="5"/>
                    <a:pt x="76" y="27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6" name="Freeform 17"/>
            <p:cNvSpPr>
              <a:spLocks/>
            </p:cNvSpPr>
            <p:nvPr/>
          </p:nvSpPr>
          <p:spPr bwMode="auto">
            <a:xfrm>
              <a:off x="813" y="2071"/>
              <a:ext cx="121" cy="247"/>
            </a:xfrm>
            <a:custGeom>
              <a:avLst/>
              <a:gdLst>
                <a:gd name="T0" fmla="*/ 15 w 155"/>
                <a:gd name="T1" fmla="*/ 40 h 247"/>
                <a:gd name="T2" fmla="*/ 43 w 155"/>
                <a:gd name="T3" fmla="*/ 241 h 247"/>
                <a:gd name="T4" fmla="*/ 77 w 155"/>
                <a:gd name="T5" fmla="*/ 232 h 247"/>
                <a:gd name="T6" fmla="*/ 37 w 155"/>
                <a:gd name="T7" fmla="*/ 113 h 247"/>
                <a:gd name="T8" fmla="*/ 26 w 155"/>
                <a:gd name="T9" fmla="*/ 13 h 247"/>
                <a:gd name="T10" fmla="*/ 15 w 155"/>
                <a:gd name="T11" fmla="*/ 40 h 2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5"/>
                <a:gd name="T19" fmla="*/ 0 h 247"/>
                <a:gd name="T20" fmla="*/ 155 w 155"/>
                <a:gd name="T21" fmla="*/ 247 h 2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5" h="247">
                  <a:moveTo>
                    <a:pt x="24" y="40"/>
                  </a:moveTo>
                  <a:cubicBezTo>
                    <a:pt x="47" y="112"/>
                    <a:pt x="0" y="196"/>
                    <a:pt x="70" y="241"/>
                  </a:cubicBezTo>
                  <a:cubicBezTo>
                    <a:pt x="88" y="238"/>
                    <a:pt x="114" y="247"/>
                    <a:pt x="125" y="232"/>
                  </a:cubicBezTo>
                  <a:cubicBezTo>
                    <a:pt x="155" y="191"/>
                    <a:pt x="81" y="134"/>
                    <a:pt x="61" y="113"/>
                  </a:cubicBezTo>
                  <a:cubicBezTo>
                    <a:pt x="50" y="81"/>
                    <a:pt x="71" y="31"/>
                    <a:pt x="42" y="13"/>
                  </a:cubicBezTo>
                  <a:cubicBezTo>
                    <a:pt x="21" y="0"/>
                    <a:pt x="24" y="125"/>
                    <a:pt x="24" y="4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Freeform 18"/>
            <p:cNvSpPr>
              <a:spLocks/>
            </p:cNvSpPr>
            <p:nvPr/>
          </p:nvSpPr>
          <p:spPr bwMode="auto">
            <a:xfrm>
              <a:off x="921" y="1791"/>
              <a:ext cx="46" cy="175"/>
            </a:xfrm>
            <a:custGeom>
              <a:avLst/>
              <a:gdLst>
                <a:gd name="T0" fmla="*/ 8 w 60"/>
                <a:gd name="T1" fmla="*/ 28 h 175"/>
                <a:gd name="T2" fmla="*/ 35 w 60"/>
                <a:gd name="T3" fmla="*/ 101 h 175"/>
                <a:gd name="T4" fmla="*/ 30 w 60"/>
                <a:gd name="T5" fmla="*/ 73 h 175"/>
                <a:gd name="T6" fmla="*/ 19 w 60"/>
                <a:gd name="T7" fmla="*/ 55 h 175"/>
                <a:gd name="T8" fmla="*/ 8 w 60"/>
                <a:gd name="T9" fmla="*/ 0 h 175"/>
                <a:gd name="T10" fmla="*/ 8 w 60"/>
                <a:gd name="T11" fmla="*/ 28 h 1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0"/>
                <a:gd name="T19" fmla="*/ 0 h 175"/>
                <a:gd name="T20" fmla="*/ 60 w 60"/>
                <a:gd name="T21" fmla="*/ 175 h 1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0" h="175">
                  <a:moveTo>
                    <a:pt x="14" y="28"/>
                  </a:moveTo>
                  <a:cubicBezTo>
                    <a:pt x="17" y="57"/>
                    <a:pt x="11" y="175"/>
                    <a:pt x="60" y="101"/>
                  </a:cubicBezTo>
                  <a:cubicBezTo>
                    <a:pt x="57" y="92"/>
                    <a:pt x="56" y="81"/>
                    <a:pt x="51" y="73"/>
                  </a:cubicBezTo>
                  <a:cubicBezTo>
                    <a:pt x="46" y="66"/>
                    <a:pt x="36" y="63"/>
                    <a:pt x="32" y="55"/>
                  </a:cubicBezTo>
                  <a:cubicBezTo>
                    <a:pt x="23" y="38"/>
                    <a:pt x="14" y="0"/>
                    <a:pt x="14" y="0"/>
                  </a:cubicBezTo>
                  <a:cubicBezTo>
                    <a:pt x="3" y="76"/>
                    <a:pt x="0" y="85"/>
                    <a:pt x="14" y="2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8" name="Freeform 19"/>
            <p:cNvSpPr>
              <a:spLocks/>
            </p:cNvSpPr>
            <p:nvPr/>
          </p:nvSpPr>
          <p:spPr bwMode="auto">
            <a:xfrm>
              <a:off x="1057" y="1910"/>
              <a:ext cx="68" cy="128"/>
            </a:xfrm>
            <a:custGeom>
              <a:avLst/>
              <a:gdLst>
                <a:gd name="T0" fmla="*/ 2 w 87"/>
                <a:gd name="T1" fmla="*/ 18 h 128"/>
                <a:gd name="T2" fmla="*/ 41 w 87"/>
                <a:gd name="T3" fmla="*/ 128 h 128"/>
                <a:gd name="T4" fmla="*/ 24 w 87"/>
                <a:gd name="T5" fmla="*/ 55 h 128"/>
                <a:gd name="T6" fmla="*/ 13 w 87"/>
                <a:gd name="T7" fmla="*/ 27 h 128"/>
                <a:gd name="T8" fmla="*/ 8 w 87"/>
                <a:gd name="T9" fmla="*/ 0 h 128"/>
                <a:gd name="T10" fmla="*/ 2 w 87"/>
                <a:gd name="T11" fmla="*/ 18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7"/>
                <a:gd name="T19" fmla="*/ 0 h 128"/>
                <a:gd name="T20" fmla="*/ 87 w 87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7" h="128">
                  <a:moveTo>
                    <a:pt x="4" y="18"/>
                  </a:moveTo>
                  <a:cubicBezTo>
                    <a:pt x="13" y="100"/>
                    <a:pt x="0" y="106"/>
                    <a:pt x="68" y="128"/>
                  </a:cubicBezTo>
                  <a:cubicBezTo>
                    <a:pt x="82" y="85"/>
                    <a:pt x="87" y="70"/>
                    <a:pt x="40" y="55"/>
                  </a:cubicBezTo>
                  <a:cubicBezTo>
                    <a:pt x="34" y="46"/>
                    <a:pt x="27" y="37"/>
                    <a:pt x="22" y="27"/>
                  </a:cubicBezTo>
                  <a:cubicBezTo>
                    <a:pt x="18" y="18"/>
                    <a:pt x="22" y="0"/>
                    <a:pt x="13" y="0"/>
                  </a:cubicBezTo>
                  <a:cubicBezTo>
                    <a:pt x="3" y="0"/>
                    <a:pt x="4" y="46"/>
                    <a:pt x="4" y="1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Text Box 20"/>
            <p:cNvSpPr txBox="1">
              <a:spLocks noChangeArrowheads="1"/>
            </p:cNvSpPr>
            <p:nvPr/>
          </p:nvSpPr>
          <p:spPr bwMode="auto">
            <a:xfrm rot="-444395">
              <a:off x="131" y="2302"/>
              <a:ext cx="899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F3300"/>
                  </a:solidFill>
                </a:rPr>
                <a:t>GIẾNG N</a:t>
              </a:r>
              <a:r>
                <a:rPr lang="vi-VN" sz="1200" b="1">
                  <a:solidFill>
                    <a:srgbClr val="FF3300"/>
                  </a:solidFill>
                </a:rPr>
                <a:t>Ư</a:t>
              </a:r>
              <a:r>
                <a:rPr lang="en-US" sz="1200" b="1">
                  <a:solidFill>
                    <a:srgbClr val="FF3300"/>
                  </a:solidFill>
                </a:rPr>
                <a:t>ỚC ĂN</a:t>
              </a:r>
            </a:p>
          </p:txBody>
        </p:sp>
        <p:sp>
          <p:nvSpPr>
            <p:cNvPr id="25620" name="Oval 21"/>
            <p:cNvSpPr>
              <a:spLocks noChangeArrowheads="1"/>
            </p:cNvSpPr>
            <p:nvPr/>
          </p:nvSpPr>
          <p:spPr bwMode="auto">
            <a:xfrm>
              <a:off x="86" y="3798"/>
              <a:ext cx="337" cy="384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</a:rPr>
                <a:t>1</a:t>
              </a:r>
            </a:p>
          </p:txBody>
        </p:sp>
      </p:grpSp>
      <p:sp>
        <p:nvSpPr>
          <p:cNvPr id="38941" name="Text Box 29"/>
          <p:cNvSpPr txBox="1">
            <a:spLocks noChangeArrowheads="1"/>
          </p:cNvSpPr>
          <p:nvPr/>
        </p:nvSpPr>
        <p:spPr bwMode="auto">
          <a:xfrm>
            <a:off x="0" y="5943600"/>
            <a:ext cx="9144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FFFFCC"/>
                </a:solidFill>
              </a:rPr>
              <a:t>Không nên tắm rửa cho trâu bò ngay cạnh giếng nuớc </a:t>
            </a:r>
            <a:r>
              <a:rPr lang="vi-VN" sz="2400">
                <a:solidFill>
                  <a:srgbClr val="FFFFCC"/>
                </a:solidFill>
              </a:rPr>
              <a:t>ă</a:t>
            </a:r>
            <a:r>
              <a:rPr lang="en-US" sz="2400">
                <a:solidFill>
                  <a:srgbClr val="FFFFCC"/>
                </a:solidFill>
              </a:rPr>
              <a:t>n vì sẽ làm bẩn n</a:t>
            </a:r>
            <a:r>
              <a:rPr lang="vi-VN" sz="2400">
                <a:solidFill>
                  <a:srgbClr val="FFFFCC"/>
                </a:solidFill>
              </a:rPr>
              <a:t>ư</a:t>
            </a:r>
            <a:r>
              <a:rPr lang="en-US" sz="2400">
                <a:solidFill>
                  <a:srgbClr val="FFFFCC"/>
                </a:solidFill>
              </a:rPr>
              <a:t>ớc giếng, ảnh h</a:t>
            </a:r>
            <a:r>
              <a:rPr lang="vi-VN" sz="2400">
                <a:solidFill>
                  <a:srgbClr val="FFFFCC"/>
                </a:solidFill>
              </a:rPr>
              <a:t>ư</a:t>
            </a:r>
            <a:r>
              <a:rPr lang="en-US" sz="2400">
                <a:solidFill>
                  <a:srgbClr val="FFFFCC"/>
                </a:solidFill>
              </a:rPr>
              <a:t>ởng </a:t>
            </a:r>
            <a:r>
              <a:rPr lang="vi-VN" sz="2400">
                <a:solidFill>
                  <a:srgbClr val="FFFFCC"/>
                </a:solidFill>
              </a:rPr>
              <a:t>đ</a:t>
            </a:r>
            <a:r>
              <a:rPr lang="en-US" sz="2400">
                <a:solidFill>
                  <a:srgbClr val="FFFFCC"/>
                </a:solidFill>
              </a:rPr>
              <a:t>ến sức khoẻ con ng</a:t>
            </a:r>
            <a:r>
              <a:rPr lang="vi-VN" sz="2400">
                <a:solidFill>
                  <a:srgbClr val="FFFFCC"/>
                </a:solidFill>
              </a:rPr>
              <a:t>ư</a:t>
            </a:r>
            <a:r>
              <a:rPr lang="en-US" sz="2400">
                <a:solidFill>
                  <a:srgbClr val="FFFFCC"/>
                </a:solidFill>
              </a:rPr>
              <a:t>ời.</a:t>
            </a:r>
          </a:p>
          <a:p>
            <a:pPr algn="ctr"/>
            <a:endParaRPr lang="en-US" sz="2400">
              <a:solidFill>
                <a:srgbClr val="FFFFCC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240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26628" name="Group 9"/>
          <p:cNvGrpSpPr>
            <a:grpSpLocks/>
          </p:cNvGrpSpPr>
          <p:nvPr/>
        </p:nvGrpSpPr>
        <p:grpSpPr bwMode="auto">
          <a:xfrm>
            <a:off x="762000" y="1143000"/>
            <a:ext cx="7696200" cy="4648200"/>
            <a:chOff x="480" y="720"/>
            <a:chExt cx="4848" cy="2928"/>
          </a:xfrm>
        </p:grpSpPr>
        <p:pic>
          <p:nvPicPr>
            <p:cNvPr id="26630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0" y="720"/>
              <a:ext cx="4848" cy="2928"/>
            </a:xfrm>
            <a:prstGeom prst="rect">
              <a:avLst/>
            </a:prstGeom>
            <a:noFill/>
            <a:ln w="38100">
              <a:solidFill>
                <a:srgbClr val="FF9933"/>
              </a:solidFill>
              <a:miter lim="800000"/>
              <a:headEnd/>
              <a:tailEnd/>
            </a:ln>
          </p:spPr>
        </p:pic>
        <p:sp>
          <p:nvSpPr>
            <p:cNvPr id="26631" name="Oval 7"/>
            <p:cNvSpPr>
              <a:spLocks noChangeArrowheads="1"/>
            </p:cNvSpPr>
            <p:nvPr/>
          </p:nvSpPr>
          <p:spPr bwMode="auto">
            <a:xfrm>
              <a:off x="5004" y="3338"/>
              <a:ext cx="288" cy="286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0000FF"/>
                  </a:solidFill>
                </a:rPr>
                <a:t>2</a:t>
              </a:r>
            </a:p>
          </p:txBody>
        </p:sp>
      </p:grp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762000" y="5943600"/>
            <a:ext cx="7696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CC"/>
                </a:solidFill>
              </a:rPr>
              <a:t>Không nên vứt rác bừa bãi là việc làm tốt </a:t>
            </a:r>
            <a:r>
              <a:rPr lang="vi-VN" sz="2400">
                <a:solidFill>
                  <a:srgbClr val="FFFFCC"/>
                </a:solidFill>
              </a:rPr>
              <a:t>đ</a:t>
            </a:r>
            <a:r>
              <a:rPr lang="en-US" sz="2400">
                <a:solidFill>
                  <a:srgbClr val="FFFFCC"/>
                </a:solidFill>
              </a:rPr>
              <a:t>ể bảo vệ nguồn n</a:t>
            </a:r>
            <a:r>
              <a:rPr lang="vi-VN" sz="2400">
                <a:solidFill>
                  <a:srgbClr val="FFFFCC"/>
                </a:solidFill>
              </a:rPr>
              <a:t>ư</a:t>
            </a:r>
            <a:r>
              <a:rPr lang="en-US" sz="2400">
                <a:solidFill>
                  <a:srgbClr val="FFFFCC"/>
                </a:solidFill>
              </a:rPr>
              <a:t>ớc không bị ô nhiễm.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27652" name="Group 10"/>
          <p:cNvGrpSpPr>
            <a:grpSpLocks/>
          </p:cNvGrpSpPr>
          <p:nvPr/>
        </p:nvGrpSpPr>
        <p:grpSpPr bwMode="auto">
          <a:xfrm>
            <a:off x="1066800" y="1085850"/>
            <a:ext cx="7162800" cy="4876800"/>
            <a:chOff x="672" y="684"/>
            <a:chExt cx="4512" cy="3072"/>
          </a:xfrm>
        </p:grpSpPr>
        <p:pic>
          <p:nvPicPr>
            <p:cNvPr id="27654" name="Picture 7" descr="Picture 00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2" y="684"/>
              <a:ext cx="4512" cy="3072"/>
            </a:xfrm>
            <a:prstGeom prst="rect">
              <a:avLst/>
            </a:prstGeom>
            <a:noFill/>
            <a:ln w="38100">
              <a:solidFill>
                <a:srgbClr val="CC3399"/>
              </a:solidFill>
              <a:miter lim="800000"/>
              <a:headEnd/>
              <a:tailEnd/>
            </a:ln>
          </p:spPr>
        </p:pic>
        <p:sp>
          <p:nvSpPr>
            <p:cNvPr id="27655" name="Oval 8"/>
            <p:cNvSpPr>
              <a:spLocks noChangeArrowheads="1"/>
            </p:cNvSpPr>
            <p:nvPr/>
          </p:nvSpPr>
          <p:spPr bwMode="auto">
            <a:xfrm>
              <a:off x="4800" y="3360"/>
              <a:ext cx="367" cy="371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400" b="1">
                  <a:solidFill>
                    <a:srgbClr val="0000FF"/>
                  </a:solidFill>
                </a:rPr>
                <a:t>3</a:t>
              </a:r>
            </a:p>
          </p:txBody>
        </p:sp>
        <p:sp>
          <p:nvSpPr>
            <p:cNvPr id="27656" name="Text Box 9"/>
            <p:cNvSpPr txBox="1">
              <a:spLocks noChangeArrowheads="1"/>
            </p:cNvSpPr>
            <p:nvPr/>
          </p:nvSpPr>
          <p:spPr bwMode="auto">
            <a:xfrm rot="-194994">
              <a:off x="1665" y="2874"/>
              <a:ext cx="1173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FF3300"/>
                  </a:solidFill>
                </a:rPr>
                <a:t>Thùng </a:t>
              </a:r>
              <a:r>
                <a:rPr lang="vi-VN" b="1">
                  <a:solidFill>
                    <a:srgbClr val="FF3300"/>
                  </a:solidFill>
                </a:rPr>
                <a:t>đ</a:t>
              </a:r>
              <a:r>
                <a:rPr lang="en-US" b="1">
                  <a:solidFill>
                    <a:srgbClr val="FF3300"/>
                  </a:solidFill>
                </a:rPr>
                <a:t>ựng  vỏ bao thuốc bảo vệ thực vật</a:t>
              </a:r>
            </a:p>
          </p:txBody>
        </p:sp>
      </p:grp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381000" y="6096000"/>
            <a:ext cx="8305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FFCC"/>
                </a:solidFill>
              </a:rPr>
              <a:t>Bỏ vỏ chai </a:t>
            </a:r>
            <a:r>
              <a:rPr lang="vi-VN" sz="2000" b="1">
                <a:solidFill>
                  <a:srgbClr val="FFFFCC"/>
                </a:solidFill>
              </a:rPr>
              <a:t>đ</a:t>
            </a:r>
            <a:r>
              <a:rPr lang="en-US" sz="2000" b="1">
                <a:solidFill>
                  <a:srgbClr val="FFFFCC"/>
                </a:solidFill>
              </a:rPr>
              <a:t>ựng thuốc bảo vệ thực vật vào thùng rác riêng là việc làm </a:t>
            </a:r>
            <a:r>
              <a:rPr lang="vi-VN" sz="2000" b="1">
                <a:solidFill>
                  <a:srgbClr val="FFFFCC"/>
                </a:solidFill>
              </a:rPr>
              <a:t>đ</a:t>
            </a:r>
            <a:r>
              <a:rPr lang="en-US" sz="2000" b="1">
                <a:solidFill>
                  <a:srgbClr val="FFFFCC"/>
                </a:solidFill>
              </a:rPr>
              <a:t>úng vì </a:t>
            </a:r>
            <a:r>
              <a:rPr lang="vi-VN" sz="2000" b="1">
                <a:solidFill>
                  <a:srgbClr val="FFFFCC"/>
                </a:solidFill>
              </a:rPr>
              <a:t>đ</a:t>
            </a:r>
            <a:r>
              <a:rPr lang="en-US" sz="2000" b="1">
                <a:solidFill>
                  <a:srgbClr val="FFFFCC"/>
                </a:solidFill>
              </a:rPr>
              <a:t>ã giữ sạch </a:t>
            </a:r>
            <a:r>
              <a:rPr lang="vi-VN" sz="2000" b="1">
                <a:solidFill>
                  <a:srgbClr val="FFFFCC"/>
                </a:solidFill>
              </a:rPr>
              <a:t>đ</a:t>
            </a:r>
            <a:r>
              <a:rPr lang="en-US" sz="2000" b="1">
                <a:solidFill>
                  <a:srgbClr val="FFFFCC"/>
                </a:solidFill>
              </a:rPr>
              <a:t>ồng ruộng và n</a:t>
            </a:r>
            <a:r>
              <a:rPr lang="vi-VN" sz="2000" b="1">
                <a:solidFill>
                  <a:srgbClr val="FFFFCC"/>
                </a:solidFill>
              </a:rPr>
              <a:t>ư</a:t>
            </a:r>
            <a:r>
              <a:rPr lang="en-US" sz="2000" b="1">
                <a:solidFill>
                  <a:srgbClr val="FFFFCC"/>
                </a:solidFill>
              </a:rPr>
              <a:t>ớc không bị ô nhiễm.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28676" name="Group 5"/>
          <p:cNvGrpSpPr>
            <a:grpSpLocks/>
          </p:cNvGrpSpPr>
          <p:nvPr/>
        </p:nvGrpSpPr>
        <p:grpSpPr bwMode="auto">
          <a:xfrm>
            <a:off x="1295400" y="1176338"/>
            <a:ext cx="6553200" cy="4919662"/>
            <a:chOff x="672" y="672"/>
            <a:chExt cx="4416" cy="3551"/>
          </a:xfrm>
        </p:grpSpPr>
        <p:pic>
          <p:nvPicPr>
            <p:cNvPr id="28678" name="Picture 6" descr="Picture 00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72" y="672"/>
              <a:ext cx="4416" cy="3504"/>
            </a:xfrm>
            <a:prstGeom prst="rect">
              <a:avLst/>
            </a:prstGeom>
            <a:noFill/>
            <a:ln w="38100">
              <a:solidFill>
                <a:srgbClr val="CC3399"/>
              </a:solidFill>
              <a:miter lim="800000"/>
              <a:headEnd/>
              <a:tailEnd/>
            </a:ln>
          </p:spPr>
        </p:pic>
        <p:sp>
          <p:nvSpPr>
            <p:cNvPr id="28679" name="Freeform 7"/>
            <p:cNvSpPr>
              <a:spLocks/>
            </p:cNvSpPr>
            <p:nvPr/>
          </p:nvSpPr>
          <p:spPr bwMode="auto">
            <a:xfrm>
              <a:off x="1481" y="3458"/>
              <a:ext cx="2810" cy="739"/>
            </a:xfrm>
            <a:custGeom>
              <a:avLst/>
              <a:gdLst>
                <a:gd name="T0" fmla="*/ 137 w 2810"/>
                <a:gd name="T1" fmla="*/ 172 h 739"/>
                <a:gd name="T2" fmla="*/ 55 w 2810"/>
                <a:gd name="T3" fmla="*/ 217 h 739"/>
                <a:gd name="T4" fmla="*/ 18 w 2810"/>
                <a:gd name="T5" fmla="*/ 245 h 739"/>
                <a:gd name="T6" fmla="*/ 146 w 2810"/>
                <a:gd name="T7" fmla="*/ 345 h 739"/>
                <a:gd name="T8" fmla="*/ 439 w 2810"/>
                <a:gd name="T9" fmla="*/ 419 h 739"/>
                <a:gd name="T10" fmla="*/ 649 w 2810"/>
                <a:gd name="T11" fmla="*/ 464 h 739"/>
                <a:gd name="T12" fmla="*/ 732 w 2810"/>
                <a:gd name="T13" fmla="*/ 510 h 739"/>
                <a:gd name="T14" fmla="*/ 796 w 2810"/>
                <a:gd name="T15" fmla="*/ 483 h 739"/>
                <a:gd name="T16" fmla="*/ 942 w 2810"/>
                <a:gd name="T17" fmla="*/ 464 h 739"/>
                <a:gd name="T18" fmla="*/ 1015 w 2810"/>
                <a:gd name="T19" fmla="*/ 510 h 739"/>
                <a:gd name="T20" fmla="*/ 1207 w 2810"/>
                <a:gd name="T21" fmla="*/ 574 h 739"/>
                <a:gd name="T22" fmla="*/ 1262 w 2810"/>
                <a:gd name="T23" fmla="*/ 647 h 739"/>
                <a:gd name="T24" fmla="*/ 1490 w 2810"/>
                <a:gd name="T25" fmla="*/ 684 h 739"/>
                <a:gd name="T26" fmla="*/ 1746 w 2810"/>
                <a:gd name="T27" fmla="*/ 729 h 739"/>
                <a:gd name="T28" fmla="*/ 2450 w 2810"/>
                <a:gd name="T29" fmla="*/ 693 h 739"/>
                <a:gd name="T30" fmla="*/ 2597 w 2810"/>
                <a:gd name="T31" fmla="*/ 665 h 739"/>
                <a:gd name="T32" fmla="*/ 2789 w 2810"/>
                <a:gd name="T33" fmla="*/ 739 h 739"/>
                <a:gd name="T34" fmla="*/ 2396 w 2810"/>
                <a:gd name="T35" fmla="*/ 601 h 739"/>
                <a:gd name="T36" fmla="*/ 2569 w 2810"/>
                <a:gd name="T37" fmla="*/ 528 h 739"/>
                <a:gd name="T38" fmla="*/ 2633 w 2810"/>
                <a:gd name="T39" fmla="*/ 483 h 739"/>
                <a:gd name="T40" fmla="*/ 2716 w 2810"/>
                <a:gd name="T41" fmla="*/ 419 h 739"/>
                <a:gd name="T42" fmla="*/ 2386 w 2810"/>
                <a:gd name="T43" fmla="*/ 428 h 739"/>
                <a:gd name="T44" fmla="*/ 2295 w 2810"/>
                <a:gd name="T45" fmla="*/ 473 h 739"/>
                <a:gd name="T46" fmla="*/ 2249 w 2810"/>
                <a:gd name="T47" fmla="*/ 437 h 739"/>
                <a:gd name="T48" fmla="*/ 2121 w 2810"/>
                <a:gd name="T49" fmla="*/ 336 h 739"/>
                <a:gd name="T50" fmla="*/ 2002 w 2810"/>
                <a:gd name="T51" fmla="*/ 455 h 739"/>
                <a:gd name="T52" fmla="*/ 1710 w 2810"/>
                <a:gd name="T53" fmla="*/ 565 h 739"/>
                <a:gd name="T54" fmla="*/ 1792 w 2810"/>
                <a:gd name="T55" fmla="*/ 483 h 739"/>
                <a:gd name="T56" fmla="*/ 1728 w 2810"/>
                <a:gd name="T57" fmla="*/ 409 h 739"/>
                <a:gd name="T58" fmla="*/ 1600 w 2810"/>
                <a:gd name="T59" fmla="*/ 556 h 739"/>
                <a:gd name="T60" fmla="*/ 1426 w 2810"/>
                <a:gd name="T61" fmla="*/ 574 h 739"/>
                <a:gd name="T62" fmla="*/ 1509 w 2810"/>
                <a:gd name="T63" fmla="*/ 473 h 739"/>
                <a:gd name="T64" fmla="*/ 1426 w 2810"/>
                <a:gd name="T65" fmla="*/ 391 h 739"/>
                <a:gd name="T66" fmla="*/ 1582 w 2810"/>
                <a:gd name="T67" fmla="*/ 245 h 739"/>
                <a:gd name="T68" fmla="*/ 1481 w 2810"/>
                <a:gd name="T69" fmla="*/ 208 h 739"/>
                <a:gd name="T70" fmla="*/ 1326 w 2810"/>
                <a:gd name="T71" fmla="*/ 153 h 739"/>
                <a:gd name="T72" fmla="*/ 1326 w 2810"/>
                <a:gd name="T73" fmla="*/ 99 h 739"/>
                <a:gd name="T74" fmla="*/ 1335 w 2810"/>
                <a:gd name="T75" fmla="*/ 99 h 739"/>
                <a:gd name="T76" fmla="*/ 1189 w 2810"/>
                <a:gd name="T77" fmla="*/ 80 h 739"/>
                <a:gd name="T78" fmla="*/ 1070 w 2810"/>
                <a:gd name="T79" fmla="*/ 153 h 739"/>
                <a:gd name="T80" fmla="*/ 978 w 2810"/>
                <a:gd name="T81" fmla="*/ 80 h 739"/>
                <a:gd name="T82" fmla="*/ 814 w 2810"/>
                <a:gd name="T83" fmla="*/ 7 h 739"/>
                <a:gd name="T84" fmla="*/ 530 w 2810"/>
                <a:gd name="T85" fmla="*/ 62 h 739"/>
                <a:gd name="T86" fmla="*/ 421 w 2810"/>
                <a:gd name="T87" fmla="*/ 62 h 739"/>
                <a:gd name="T88" fmla="*/ 274 w 2810"/>
                <a:gd name="T89" fmla="*/ 89 h 739"/>
                <a:gd name="T90" fmla="*/ 274 w 2810"/>
                <a:gd name="T91" fmla="*/ 126 h 73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810"/>
                <a:gd name="T139" fmla="*/ 0 h 739"/>
                <a:gd name="T140" fmla="*/ 2810 w 2810"/>
                <a:gd name="T141" fmla="*/ 739 h 73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810" h="739">
                  <a:moveTo>
                    <a:pt x="274" y="126"/>
                  </a:moveTo>
                  <a:cubicBezTo>
                    <a:pt x="228" y="141"/>
                    <a:pt x="183" y="157"/>
                    <a:pt x="137" y="172"/>
                  </a:cubicBezTo>
                  <a:cubicBezTo>
                    <a:pt x="128" y="181"/>
                    <a:pt x="121" y="193"/>
                    <a:pt x="110" y="199"/>
                  </a:cubicBezTo>
                  <a:cubicBezTo>
                    <a:pt x="93" y="208"/>
                    <a:pt x="55" y="217"/>
                    <a:pt x="55" y="217"/>
                  </a:cubicBezTo>
                  <a:cubicBezTo>
                    <a:pt x="46" y="214"/>
                    <a:pt x="36" y="202"/>
                    <a:pt x="28" y="208"/>
                  </a:cubicBezTo>
                  <a:cubicBezTo>
                    <a:pt x="18" y="216"/>
                    <a:pt x="23" y="233"/>
                    <a:pt x="18" y="245"/>
                  </a:cubicBezTo>
                  <a:cubicBezTo>
                    <a:pt x="14" y="255"/>
                    <a:pt x="6" y="263"/>
                    <a:pt x="0" y="272"/>
                  </a:cubicBezTo>
                  <a:cubicBezTo>
                    <a:pt x="42" y="316"/>
                    <a:pt x="85" y="335"/>
                    <a:pt x="146" y="345"/>
                  </a:cubicBezTo>
                  <a:cubicBezTo>
                    <a:pt x="203" y="402"/>
                    <a:pt x="217" y="384"/>
                    <a:pt x="320" y="391"/>
                  </a:cubicBezTo>
                  <a:cubicBezTo>
                    <a:pt x="360" y="404"/>
                    <a:pt x="398" y="412"/>
                    <a:pt x="439" y="419"/>
                  </a:cubicBezTo>
                  <a:cubicBezTo>
                    <a:pt x="492" y="454"/>
                    <a:pt x="561" y="458"/>
                    <a:pt x="622" y="473"/>
                  </a:cubicBezTo>
                  <a:cubicBezTo>
                    <a:pt x="631" y="470"/>
                    <a:pt x="641" y="460"/>
                    <a:pt x="649" y="464"/>
                  </a:cubicBezTo>
                  <a:cubicBezTo>
                    <a:pt x="658" y="469"/>
                    <a:pt x="651" y="485"/>
                    <a:pt x="658" y="492"/>
                  </a:cubicBezTo>
                  <a:cubicBezTo>
                    <a:pt x="676" y="510"/>
                    <a:pt x="707" y="505"/>
                    <a:pt x="732" y="510"/>
                  </a:cubicBezTo>
                  <a:cubicBezTo>
                    <a:pt x="741" y="516"/>
                    <a:pt x="748" y="530"/>
                    <a:pt x="759" y="528"/>
                  </a:cubicBezTo>
                  <a:cubicBezTo>
                    <a:pt x="778" y="524"/>
                    <a:pt x="777" y="487"/>
                    <a:pt x="796" y="483"/>
                  </a:cubicBezTo>
                  <a:cubicBezTo>
                    <a:pt x="835" y="475"/>
                    <a:pt x="875" y="476"/>
                    <a:pt x="914" y="473"/>
                  </a:cubicBezTo>
                  <a:cubicBezTo>
                    <a:pt x="923" y="470"/>
                    <a:pt x="932" y="462"/>
                    <a:pt x="942" y="464"/>
                  </a:cubicBezTo>
                  <a:cubicBezTo>
                    <a:pt x="951" y="466"/>
                    <a:pt x="953" y="478"/>
                    <a:pt x="960" y="483"/>
                  </a:cubicBezTo>
                  <a:cubicBezTo>
                    <a:pt x="984" y="502"/>
                    <a:pt x="988" y="501"/>
                    <a:pt x="1015" y="510"/>
                  </a:cubicBezTo>
                  <a:cubicBezTo>
                    <a:pt x="1059" y="480"/>
                    <a:pt x="1103" y="482"/>
                    <a:pt x="1134" y="528"/>
                  </a:cubicBezTo>
                  <a:cubicBezTo>
                    <a:pt x="1154" y="612"/>
                    <a:pt x="1120" y="519"/>
                    <a:pt x="1207" y="574"/>
                  </a:cubicBezTo>
                  <a:cubicBezTo>
                    <a:pt x="1218" y="581"/>
                    <a:pt x="1211" y="599"/>
                    <a:pt x="1216" y="611"/>
                  </a:cubicBezTo>
                  <a:cubicBezTo>
                    <a:pt x="1229" y="643"/>
                    <a:pt x="1233" y="638"/>
                    <a:pt x="1262" y="647"/>
                  </a:cubicBezTo>
                  <a:cubicBezTo>
                    <a:pt x="1296" y="700"/>
                    <a:pt x="1332" y="686"/>
                    <a:pt x="1399" y="693"/>
                  </a:cubicBezTo>
                  <a:cubicBezTo>
                    <a:pt x="1429" y="690"/>
                    <a:pt x="1460" y="682"/>
                    <a:pt x="1490" y="684"/>
                  </a:cubicBezTo>
                  <a:cubicBezTo>
                    <a:pt x="1515" y="685"/>
                    <a:pt x="1564" y="702"/>
                    <a:pt x="1564" y="702"/>
                  </a:cubicBezTo>
                  <a:cubicBezTo>
                    <a:pt x="1635" y="678"/>
                    <a:pt x="1683" y="713"/>
                    <a:pt x="1746" y="729"/>
                  </a:cubicBezTo>
                  <a:cubicBezTo>
                    <a:pt x="1892" y="719"/>
                    <a:pt x="2039" y="702"/>
                    <a:pt x="2185" y="720"/>
                  </a:cubicBezTo>
                  <a:cubicBezTo>
                    <a:pt x="2283" y="657"/>
                    <a:pt x="2177" y="718"/>
                    <a:pt x="2450" y="693"/>
                  </a:cubicBezTo>
                  <a:cubicBezTo>
                    <a:pt x="2469" y="691"/>
                    <a:pt x="2487" y="681"/>
                    <a:pt x="2505" y="675"/>
                  </a:cubicBezTo>
                  <a:cubicBezTo>
                    <a:pt x="2534" y="665"/>
                    <a:pt x="2566" y="668"/>
                    <a:pt x="2597" y="665"/>
                  </a:cubicBezTo>
                  <a:cubicBezTo>
                    <a:pt x="2696" y="692"/>
                    <a:pt x="2572" y="652"/>
                    <a:pt x="2661" y="702"/>
                  </a:cubicBezTo>
                  <a:cubicBezTo>
                    <a:pt x="2691" y="719"/>
                    <a:pt x="2756" y="733"/>
                    <a:pt x="2789" y="739"/>
                  </a:cubicBezTo>
                  <a:cubicBezTo>
                    <a:pt x="2804" y="693"/>
                    <a:pt x="2810" y="701"/>
                    <a:pt x="2743" y="656"/>
                  </a:cubicBezTo>
                  <a:cubicBezTo>
                    <a:pt x="2654" y="597"/>
                    <a:pt x="2483" y="605"/>
                    <a:pt x="2396" y="601"/>
                  </a:cubicBezTo>
                  <a:cubicBezTo>
                    <a:pt x="2431" y="548"/>
                    <a:pt x="2474" y="551"/>
                    <a:pt x="2533" y="537"/>
                  </a:cubicBezTo>
                  <a:cubicBezTo>
                    <a:pt x="2545" y="534"/>
                    <a:pt x="2557" y="532"/>
                    <a:pt x="2569" y="528"/>
                  </a:cubicBezTo>
                  <a:cubicBezTo>
                    <a:pt x="2587" y="523"/>
                    <a:pt x="2624" y="510"/>
                    <a:pt x="2624" y="510"/>
                  </a:cubicBezTo>
                  <a:cubicBezTo>
                    <a:pt x="2627" y="501"/>
                    <a:pt x="2633" y="492"/>
                    <a:pt x="2633" y="483"/>
                  </a:cubicBezTo>
                  <a:cubicBezTo>
                    <a:pt x="2633" y="463"/>
                    <a:pt x="2605" y="442"/>
                    <a:pt x="2642" y="428"/>
                  </a:cubicBezTo>
                  <a:cubicBezTo>
                    <a:pt x="2665" y="419"/>
                    <a:pt x="2691" y="422"/>
                    <a:pt x="2716" y="419"/>
                  </a:cubicBezTo>
                  <a:cubicBezTo>
                    <a:pt x="2515" y="393"/>
                    <a:pt x="2618" y="397"/>
                    <a:pt x="2405" y="409"/>
                  </a:cubicBezTo>
                  <a:cubicBezTo>
                    <a:pt x="2399" y="415"/>
                    <a:pt x="2391" y="420"/>
                    <a:pt x="2386" y="428"/>
                  </a:cubicBezTo>
                  <a:cubicBezTo>
                    <a:pt x="2381" y="436"/>
                    <a:pt x="2384" y="448"/>
                    <a:pt x="2377" y="455"/>
                  </a:cubicBezTo>
                  <a:cubicBezTo>
                    <a:pt x="2357" y="475"/>
                    <a:pt x="2323" y="468"/>
                    <a:pt x="2295" y="473"/>
                  </a:cubicBezTo>
                  <a:cubicBezTo>
                    <a:pt x="2283" y="470"/>
                    <a:pt x="2268" y="472"/>
                    <a:pt x="2258" y="464"/>
                  </a:cubicBezTo>
                  <a:cubicBezTo>
                    <a:pt x="2251" y="458"/>
                    <a:pt x="2253" y="446"/>
                    <a:pt x="2249" y="437"/>
                  </a:cubicBezTo>
                  <a:cubicBezTo>
                    <a:pt x="2214" y="366"/>
                    <a:pt x="2244" y="449"/>
                    <a:pt x="2222" y="382"/>
                  </a:cubicBezTo>
                  <a:cubicBezTo>
                    <a:pt x="2278" y="298"/>
                    <a:pt x="2157" y="332"/>
                    <a:pt x="2121" y="336"/>
                  </a:cubicBezTo>
                  <a:cubicBezTo>
                    <a:pt x="2075" y="368"/>
                    <a:pt x="2098" y="389"/>
                    <a:pt x="2039" y="409"/>
                  </a:cubicBezTo>
                  <a:cubicBezTo>
                    <a:pt x="2025" y="423"/>
                    <a:pt x="2018" y="444"/>
                    <a:pt x="2002" y="455"/>
                  </a:cubicBezTo>
                  <a:cubicBezTo>
                    <a:pt x="1954" y="488"/>
                    <a:pt x="1916" y="493"/>
                    <a:pt x="1865" y="510"/>
                  </a:cubicBezTo>
                  <a:cubicBezTo>
                    <a:pt x="1820" y="555"/>
                    <a:pt x="1770" y="550"/>
                    <a:pt x="1710" y="565"/>
                  </a:cubicBezTo>
                  <a:cubicBezTo>
                    <a:pt x="1698" y="529"/>
                    <a:pt x="1708" y="508"/>
                    <a:pt x="1719" y="473"/>
                  </a:cubicBezTo>
                  <a:cubicBezTo>
                    <a:pt x="1743" y="476"/>
                    <a:pt x="1768" y="485"/>
                    <a:pt x="1792" y="483"/>
                  </a:cubicBezTo>
                  <a:cubicBezTo>
                    <a:pt x="1831" y="479"/>
                    <a:pt x="1798" y="443"/>
                    <a:pt x="1792" y="437"/>
                  </a:cubicBezTo>
                  <a:cubicBezTo>
                    <a:pt x="1772" y="417"/>
                    <a:pt x="1755" y="416"/>
                    <a:pt x="1728" y="409"/>
                  </a:cubicBezTo>
                  <a:cubicBezTo>
                    <a:pt x="1693" y="419"/>
                    <a:pt x="1679" y="435"/>
                    <a:pt x="1646" y="446"/>
                  </a:cubicBezTo>
                  <a:cubicBezTo>
                    <a:pt x="1634" y="483"/>
                    <a:pt x="1627" y="528"/>
                    <a:pt x="1600" y="556"/>
                  </a:cubicBezTo>
                  <a:cubicBezTo>
                    <a:pt x="1575" y="630"/>
                    <a:pt x="1522" y="598"/>
                    <a:pt x="1445" y="592"/>
                  </a:cubicBezTo>
                  <a:cubicBezTo>
                    <a:pt x="1439" y="586"/>
                    <a:pt x="1431" y="581"/>
                    <a:pt x="1426" y="574"/>
                  </a:cubicBezTo>
                  <a:cubicBezTo>
                    <a:pt x="1389" y="514"/>
                    <a:pt x="1462" y="508"/>
                    <a:pt x="1500" y="501"/>
                  </a:cubicBezTo>
                  <a:cubicBezTo>
                    <a:pt x="1503" y="492"/>
                    <a:pt x="1516" y="480"/>
                    <a:pt x="1509" y="473"/>
                  </a:cubicBezTo>
                  <a:cubicBezTo>
                    <a:pt x="1502" y="466"/>
                    <a:pt x="1434" y="450"/>
                    <a:pt x="1417" y="446"/>
                  </a:cubicBezTo>
                  <a:cubicBezTo>
                    <a:pt x="1420" y="428"/>
                    <a:pt x="1414" y="405"/>
                    <a:pt x="1426" y="391"/>
                  </a:cubicBezTo>
                  <a:cubicBezTo>
                    <a:pt x="1442" y="373"/>
                    <a:pt x="1541" y="366"/>
                    <a:pt x="1554" y="364"/>
                  </a:cubicBezTo>
                  <a:cubicBezTo>
                    <a:pt x="1594" y="324"/>
                    <a:pt x="1582" y="344"/>
                    <a:pt x="1582" y="245"/>
                  </a:cubicBezTo>
                  <a:cubicBezTo>
                    <a:pt x="1582" y="235"/>
                    <a:pt x="1582" y="220"/>
                    <a:pt x="1573" y="217"/>
                  </a:cubicBezTo>
                  <a:cubicBezTo>
                    <a:pt x="1544" y="206"/>
                    <a:pt x="1512" y="211"/>
                    <a:pt x="1481" y="208"/>
                  </a:cubicBezTo>
                  <a:cubicBezTo>
                    <a:pt x="1440" y="194"/>
                    <a:pt x="1449" y="176"/>
                    <a:pt x="1408" y="163"/>
                  </a:cubicBezTo>
                  <a:cubicBezTo>
                    <a:pt x="1368" y="121"/>
                    <a:pt x="1417" y="162"/>
                    <a:pt x="1326" y="153"/>
                  </a:cubicBezTo>
                  <a:cubicBezTo>
                    <a:pt x="1315" y="152"/>
                    <a:pt x="1307" y="141"/>
                    <a:pt x="1298" y="135"/>
                  </a:cubicBezTo>
                  <a:cubicBezTo>
                    <a:pt x="1270" y="93"/>
                    <a:pt x="1279" y="82"/>
                    <a:pt x="1326" y="99"/>
                  </a:cubicBezTo>
                  <a:cubicBezTo>
                    <a:pt x="1332" y="108"/>
                    <a:pt x="1333" y="126"/>
                    <a:pt x="1344" y="126"/>
                  </a:cubicBezTo>
                  <a:cubicBezTo>
                    <a:pt x="1353" y="126"/>
                    <a:pt x="1340" y="107"/>
                    <a:pt x="1335" y="99"/>
                  </a:cubicBezTo>
                  <a:cubicBezTo>
                    <a:pt x="1332" y="93"/>
                    <a:pt x="1303" y="67"/>
                    <a:pt x="1298" y="62"/>
                  </a:cubicBezTo>
                  <a:cubicBezTo>
                    <a:pt x="1284" y="64"/>
                    <a:pt x="1215" y="65"/>
                    <a:pt x="1189" y="80"/>
                  </a:cubicBezTo>
                  <a:cubicBezTo>
                    <a:pt x="1100" y="130"/>
                    <a:pt x="1169" y="109"/>
                    <a:pt x="1097" y="126"/>
                  </a:cubicBezTo>
                  <a:cubicBezTo>
                    <a:pt x="1088" y="135"/>
                    <a:pt x="1082" y="150"/>
                    <a:pt x="1070" y="153"/>
                  </a:cubicBezTo>
                  <a:cubicBezTo>
                    <a:pt x="1014" y="167"/>
                    <a:pt x="1018" y="126"/>
                    <a:pt x="1006" y="89"/>
                  </a:cubicBezTo>
                  <a:cubicBezTo>
                    <a:pt x="1003" y="80"/>
                    <a:pt x="987" y="83"/>
                    <a:pt x="978" y="80"/>
                  </a:cubicBezTo>
                  <a:cubicBezTo>
                    <a:pt x="961" y="63"/>
                    <a:pt x="951" y="40"/>
                    <a:pt x="933" y="25"/>
                  </a:cubicBezTo>
                  <a:cubicBezTo>
                    <a:pt x="902" y="0"/>
                    <a:pt x="854" y="11"/>
                    <a:pt x="814" y="7"/>
                  </a:cubicBezTo>
                  <a:cubicBezTo>
                    <a:pt x="735" y="32"/>
                    <a:pt x="832" y="4"/>
                    <a:pt x="649" y="25"/>
                  </a:cubicBezTo>
                  <a:cubicBezTo>
                    <a:pt x="612" y="29"/>
                    <a:pt x="566" y="50"/>
                    <a:pt x="530" y="62"/>
                  </a:cubicBezTo>
                  <a:cubicBezTo>
                    <a:pt x="524" y="53"/>
                    <a:pt x="522" y="39"/>
                    <a:pt x="512" y="35"/>
                  </a:cubicBezTo>
                  <a:cubicBezTo>
                    <a:pt x="506" y="33"/>
                    <a:pt x="434" y="60"/>
                    <a:pt x="421" y="62"/>
                  </a:cubicBezTo>
                  <a:cubicBezTo>
                    <a:pt x="391" y="67"/>
                    <a:pt x="360" y="68"/>
                    <a:pt x="329" y="71"/>
                  </a:cubicBezTo>
                  <a:cubicBezTo>
                    <a:pt x="311" y="77"/>
                    <a:pt x="292" y="83"/>
                    <a:pt x="274" y="89"/>
                  </a:cubicBezTo>
                  <a:cubicBezTo>
                    <a:pt x="265" y="92"/>
                    <a:pt x="247" y="89"/>
                    <a:pt x="247" y="99"/>
                  </a:cubicBezTo>
                  <a:cubicBezTo>
                    <a:pt x="247" y="112"/>
                    <a:pt x="265" y="117"/>
                    <a:pt x="274" y="126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0" name="Freeform 8"/>
            <p:cNvSpPr>
              <a:spLocks/>
            </p:cNvSpPr>
            <p:nvPr/>
          </p:nvSpPr>
          <p:spPr bwMode="auto">
            <a:xfrm>
              <a:off x="1745" y="2694"/>
              <a:ext cx="154" cy="847"/>
            </a:xfrm>
            <a:custGeom>
              <a:avLst/>
              <a:gdLst>
                <a:gd name="T0" fmla="*/ 93 w 154"/>
                <a:gd name="T1" fmla="*/ 76 h 847"/>
                <a:gd name="T2" fmla="*/ 84 w 154"/>
                <a:gd name="T3" fmla="*/ 341 h 847"/>
                <a:gd name="T4" fmla="*/ 56 w 154"/>
                <a:gd name="T5" fmla="*/ 314 h 847"/>
                <a:gd name="T6" fmla="*/ 29 w 154"/>
                <a:gd name="T7" fmla="*/ 497 h 847"/>
                <a:gd name="T8" fmla="*/ 29 w 154"/>
                <a:gd name="T9" fmla="*/ 643 h 847"/>
                <a:gd name="T10" fmla="*/ 38 w 154"/>
                <a:gd name="T11" fmla="*/ 698 h 847"/>
                <a:gd name="T12" fmla="*/ 56 w 154"/>
                <a:gd name="T13" fmla="*/ 762 h 847"/>
                <a:gd name="T14" fmla="*/ 47 w 154"/>
                <a:gd name="T15" fmla="*/ 735 h 847"/>
                <a:gd name="T16" fmla="*/ 38 w 154"/>
                <a:gd name="T17" fmla="*/ 762 h 847"/>
                <a:gd name="T18" fmla="*/ 10 w 154"/>
                <a:gd name="T19" fmla="*/ 817 h 847"/>
                <a:gd name="T20" fmla="*/ 84 w 154"/>
                <a:gd name="T21" fmla="*/ 826 h 847"/>
                <a:gd name="T22" fmla="*/ 65 w 154"/>
                <a:gd name="T23" fmla="*/ 844 h 847"/>
                <a:gd name="T24" fmla="*/ 56 w 154"/>
                <a:gd name="T25" fmla="*/ 817 h 847"/>
                <a:gd name="T26" fmla="*/ 84 w 154"/>
                <a:gd name="T27" fmla="*/ 753 h 847"/>
                <a:gd name="T28" fmla="*/ 74 w 154"/>
                <a:gd name="T29" fmla="*/ 707 h 847"/>
                <a:gd name="T30" fmla="*/ 84 w 154"/>
                <a:gd name="T31" fmla="*/ 634 h 847"/>
                <a:gd name="T32" fmla="*/ 102 w 154"/>
                <a:gd name="T33" fmla="*/ 607 h 847"/>
                <a:gd name="T34" fmla="*/ 93 w 154"/>
                <a:gd name="T35" fmla="*/ 506 h 847"/>
                <a:gd name="T36" fmla="*/ 74 w 154"/>
                <a:gd name="T37" fmla="*/ 451 h 847"/>
                <a:gd name="T38" fmla="*/ 84 w 154"/>
                <a:gd name="T39" fmla="*/ 351 h 847"/>
                <a:gd name="T40" fmla="*/ 120 w 154"/>
                <a:gd name="T41" fmla="*/ 378 h 847"/>
                <a:gd name="T42" fmla="*/ 138 w 154"/>
                <a:gd name="T43" fmla="*/ 351 h 847"/>
                <a:gd name="T44" fmla="*/ 102 w 154"/>
                <a:gd name="T45" fmla="*/ 149 h 847"/>
                <a:gd name="T46" fmla="*/ 120 w 154"/>
                <a:gd name="T47" fmla="*/ 40 h 847"/>
                <a:gd name="T48" fmla="*/ 111 w 154"/>
                <a:gd name="T49" fmla="*/ 12 h 847"/>
                <a:gd name="T50" fmla="*/ 74 w 154"/>
                <a:gd name="T51" fmla="*/ 49 h 847"/>
                <a:gd name="T52" fmla="*/ 93 w 154"/>
                <a:gd name="T53" fmla="*/ 76 h 8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54"/>
                <a:gd name="T82" fmla="*/ 0 h 847"/>
                <a:gd name="T83" fmla="*/ 154 w 154"/>
                <a:gd name="T84" fmla="*/ 847 h 8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54" h="847">
                  <a:moveTo>
                    <a:pt x="93" y="76"/>
                  </a:moveTo>
                  <a:cubicBezTo>
                    <a:pt x="99" y="157"/>
                    <a:pt x="133" y="268"/>
                    <a:pt x="84" y="341"/>
                  </a:cubicBezTo>
                  <a:cubicBezTo>
                    <a:pt x="74" y="314"/>
                    <a:pt x="76" y="255"/>
                    <a:pt x="56" y="314"/>
                  </a:cubicBezTo>
                  <a:cubicBezTo>
                    <a:pt x="50" y="398"/>
                    <a:pt x="46" y="427"/>
                    <a:pt x="29" y="497"/>
                  </a:cubicBezTo>
                  <a:cubicBezTo>
                    <a:pt x="59" y="542"/>
                    <a:pt x="36" y="591"/>
                    <a:pt x="29" y="643"/>
                  </a:cubicBezTo>
                  <a:cubicBezTo>
                    <a:pt x="32" y="661"/>
                    <a:pt x="31" y="681"/>
                    <a:pt x="38" y="698"/>
                  </a:cubicBezTo>
                  <a:cubicBezTo>
                    <a:pt x="67" y="764"/>
                    <a:pt x="75" y="683"/>
                    <a:pt x="56" y="762"/>
                  </a:cubicBezTo>
                  <a:cubicBezTo>
                    <a:pt x="53" y="753"/>
                    <a:pt x="56" y="735"/>
                    <a:pt x="47" y="735"/>
                  </a:cubicBezTo>
                  <a:cubicBezTo>
                    <a:pt x="38" y="735"/>
                    <a:pt x="42" y="754"/>
                    <a:pt x="38" y="762"/>
                  </a:cubicBezTo>
                  <a:cubicBezTo>
                    <a:pt x="0" y="838"/>
                    <a:pt x="37" y="741"/>
                    <a:pt x="10" y="817"/>
                  </a:cubicBezTo>
                  <a:cubicBezTo>
                    <a:pt x="35" y="820"/>
                    <a:pt x="62" y="815"/>
                    <a:pt x="84" y="826"/>
                  </a:cubicBezTo>
                  <a:cubicBezTo>
                    <a:pt x="92" y="830"/>
                    <a:pt x="73" y="847"/>
                    <a:pt x="65" y="844"/>
                  </a:cubicBezTo>
                  <a:cubicBezTo>
                    <a:pt x="56" y="841"/>
                    <a:pt x="59" y="826"/>
                    <a:pt x="56" y="817"/>
                  </a:cubicBezTo>
                  <a:cubicBezTo>
                    <a:pt x="108" y="804"/>
                    <a:pt x="115" y="800"/>
                    <a:pt x="84" y="753"/>
                  </a:cubicBezTo>
                  <a:cubicBezTo>
                    <a:pt x="85" y="750"/>
                    <a:pt x="103" y="629"/>
                    <a:pt x="74" y="707"/>
                  </a:cubicBezTo>
                  <a:cubicBezTo>
                    <a:pt x="77" y="683"/>
                    <a:pt x="78" y="658"/>
                    <a:pt x="84" y="634"/>
                  </a:cubicBezTo>
                  <a:cubicBezTo>
                    <a:pt x="86" y="628"/>
                    <a:pt x="126" y="508"/>
                    <a:pt x="102" y="607"/>
                  </a:cubicBezTo>
                  <a:cubicBezTo>
                    <a:pt x="99" y="573"/>
                    <a:pt x="99" y="539"/>
                    <a:pt x="93" y="506"/>
                  </a:cubicBezTo>
                  <a:cubicBezTo>
                    <a:pt x="90" y="487"/>
                    <a:pt x="74" y="451"/>
                    <a:pt x="74" y="451"/>
                  </a:cubicBezTo>
                  <a:cubicBezTo>
                    <a:pt x="77" y="418"/>
                    <a:pt x="66" y="379"/>
                    <a:pt x="84" y="351"/>
                  </a:cubicBezTo>
                  <a:cubicBezTo>
                    <a:pt x="92" y="338"/>
                    <a:pt x="105" y="378"/>
                    <a:pt x="120" y="378"/>
                  </a:cubicBezTo>
                  <a:cubicBezTo>
                    <a:pt x="131" y="378"/>
                    <a:pt x="132" y="360"/>
                    <a:pt x="138" y="351"/>
                  </a:cubicBezTo>
                  <a:cubicBezTo>
                    <a:pt x="134" y="274"/>
                    <a:pt x="154" y="204"/>
                    <a:pt x="102" y="149"/>
                  </a:cubicBezTo>
                  <a:cubicBezTo>
                    <a:pt x="88" y="107"/>
                    <a:pt x="96" y="76"/>
                    <a:pt x="120" y="40"/>
                  </a:cubicBezTo>
                  <a:cubicBezTo>
                    <a:pt x="117" y="31"/>
                    <a:pt x="120" y="17"/>
                    <a:pt x="111" y="12"/>
                  </a:cubicBezTo>
                  <a:cubicBezTo>
                    <a:pt x="89" y="0"/>
                    <a:pt x="72" y="37"/>
                    <a:pt x="74" y="49"/>
                  </a:cubicBezTo>
                  <a:cubicBezTo>
                    <a:pt x="76" y="60"/>
                    <a:pt x="87" y="67"/>
                    <a:pt x="93" y="76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1" name="Freeform 9"/>
            <p:cNvSpPr>
              <a:spLocks/>
            </p:cNvSpPr>
            <p:nvPr/>
          </p:nvSpPr>
          <p:spPr bwMode="auto">
            <a:xfrm>
              <a:off x="1946" y="2734"/>
              <a:ext cx="214" cy="385"/>
            </a:xfrm>
            <a:custGeom>
              <a:avLst/>
              <a:gdLst>
                <a:gd name="T0" fmla="*/ 56 w 214"/>
                <a:gd name="T1" fmla="*/ 9 h 385"/>
                <a:gd name="T2" fmla="*/ 102 w 214"/>
                <a:gd name="T3" fmla="*/ 137 h 385"/>
                <a:gd name="T4" fmla="*/ 184 w 214"/>
                <a:gd name="T5" fmla="*/ 256 h 385"/>
                <a:gd name="T6" fmla="*/ 184 w 214"/>
                <a:gd name="T7" fmla="*/ 384 h 385"/>
                <a:gd name="T8" fmla="*/ 157 w 214"/>
                <a:gd name="T9" fmla="*/ 301 h 385"/>
                <a:gd name="T10" fmla="*/ 65 w 214"/>
                <a:gd name="T11" fmla="*/ 210 h 385"/>
                <a:gd name="T12" fmla="*/ 29 w 214"/>
                <a:gd name="T13" fmla="*/ 155 h 385"/>
                <a:gd name="T14" fmla="*/ 11 w 214"/>
                <a:gd name="T15" fmla="*/ 100 h 385"/>
                <a:gd name="T16" fmla="*/ 1 w 214"/>
                <a:gd name="T17" fmla="*/ 0 h 3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4"/>
                <a:gd name="T28" fmla="*/ 0 h 385"/>
                <a:gd name="T29" fmla="*/ 214 w 214"/>
                <a:gd name="T30" fmla="*/ 385 h 38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4" h="385">
                  <a:moveTo>
                    <a:pt x="56" y="9"/>
                  </a:moveTo>
                  <a:cubicBezTo>
                    <a:pt x="67" y="54"/>
                    <a:pt x="88" y="93"/>
                    <a:pt x="102" y="137"/>
                  </a:cubicBezTo>
                  <a:cubicBezTo>
                    <a:pt x="113" y="218"/>
                    <a:pt x="101" y="239"/>
                    <a:pt x="184" y="256"/>
                  </a:cubicBezTo>
                  <a:cubicBezTo>
                    <a:pt x="198" y="298"/>
                    <a:pt x="214" y="333"/>
                    <a:pt x="184" y="384"/>
                  </a:cubicBezTo>
                  <a:cubicBezTo>
                    <a:pt x="184" y="385"/>
                    <a:pt x="161" y="314"/>
                    <a:pt x="157" y="301"/>
                  </a:cubicBezTo>
                  <a:cubicBezTo>
                    <a:pt x="140" y="248"/>
                    <a:pt x="122" y="224"/>
                    <a:pt x="65" y="210"/>
                  </a:cubicBezTo>
                  <a:cubicBezTo>
                    <a:pt x="53" y="192"/>
                    <a:pt x="36" y="176"/>
                    <a:pt x="29" y="155"/>
                  </a:cubicBezTo>
                  <a:cubicBezTo>
                    <a:pt x="23" y="137"/>
                    <a:pt x="11" y="100"/>
                    <a:pt x="11" y="100"/>
                  </a:cubicBezTo>
                  <a:cubicBezTo>
                    <a:pt x="0" y="12"/>
                    <a:pt x="1" y="46"/>
                    <a:pt x="1" y="0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Freeform 10"/>
            <p:cNvSpPr>
              <a:spLocks/>
            </p:cNvSpPr>
            <p:nvPr/>
          </p:nvSpPr>
          <p:spPr bwMode="auto">
            <a:xfrm>
              <a:off x="1892" y="2783"/>
              <a:ext cx="326" cy="755"/>
            </a:xfrm>
            <a:custGeom>
              <a:avLst/>
              <a:gdLst>
                <a:gd name="T0" fmla="*/ 46 w 326"/>
                <a:gd name="T1" fmla="*/ 188 h 755"/>
                <a:gd name="T2" fmla="*/ 65 w 326"/>
                <a:gd name="T3" fmla="*/ 316 h 755"/>
                <a:gd name="T4" fmla="*/ 110 w 326"/>
                <a:gd name="T5" fmla="*/ 582 h 755"/>
                <a:gd name="T6" fmla="*/ 129 w 326"/>
                <a:gd name="T7" fmla="*/ 563 h 755"/>
                <a:gd name="T8" fmla="*/ 138 w 326"/>
                <a:gd name="T9" fmla="*/ 591 h 755"/>
                <a:gd name="T10" fmla="*/ 156 w 326"/>
                <a:gd name="T11" fmla="*/ 618 h 755"/>
                <a:gd name="T12" fmla="*/ 202 w 326"/>
                <a:gd name="T13" fmla="*/ 655 h 755"/>
                <a:gd name="T14" fmla="*/ 247 w 326"/>
                <a:gd name="T15" fmla="*/ 710 h 755"/>
                <a:gd name="T16" fmla="*/ 321 w 326"/>
                <a:gd name="T17" fmla="*/ 755 h 755"/>
                <a:gd name="T18" fmla="*/ 284 w 326"/>
                <a:gd name="T19" fmla="*/ 710 h 755"/>
                <a:gd name="T20" fmla="*/ 238 w 326"/>
                <a:gd name="T21" fmla="*/ 664 h 755"/>
                <a:gd name="T22" fmla="*/ 174 w 326"/>
                <a:gd name="T23" fmla="*/ 527 h 755"/>
                <a:gd name="T24" fmla="*/ 129 w 326"/>
                <a:gd name="T25" fmla="*/ 444 h 755"/>
                <a:gd name="T26" fmla="*/ 119 w 326"/>
                <a:gd name="T27" fmla="*/ 408 h 755"/>
                <a:gd name="T28" fmla="*/ 101 w 326"/>
                <a:gd name="T29" fmla="*/ 380 h 755"/>
                <a:gd name="T30" fmla="*/ 28 w 326"/>
                <a:gd name="T31" fmla="*/ 152 h 755"/>
                <a:gd name="T32" fmla="*/ 10 w 326"/>
                <a:gd name="T33" fmla="*/ 97 h 755"/>
                <a:gd name="T34" fmla="*/ 1 w 326"/>
                <a:gd name="T35" fmla="*/ 24 h 755"/>
                <a:gd name="T36" fmla="*/ 19 w 326"/>
                <a:gd name="T37" fmla="*/ 252 h 755"/>
                <a:gd name="T38" fmla="*/ 55 w 326"/>
                <a:gd name="T39" fmla="*/ 298 h 75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6"/>
                <a:gd name="T61" fmla="*/ 0 h 755"/>
                <a:gd name="T62" fmla="*/ 326 w 326"/>
                <a:gd name="T63" fmla="*/ 755 h 75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6" h="755">
                  <a:moveTo>
                    <a:pt x="46" y="188"/>
                  </a:moveTo>
                  <a:cubicBezTo>
                    <a:pt x="66" y="252"/>
                    <a:pt x="50" y="194"/>
                    <a:pt x="65" y="316"/>
                  </a:cubicBezTo>
                  <a:cubicBezTo>
                    <a:pt x="76" y="405"/>
                    <a:pt x="99" y="492"/>
                    <a:pt x="110" y="582"/>
                  </a:cubicBezTo>
                  <a:cubicBezTo>
                    <a:pt x="116" y="576"/>
                    <a:pt x="120" y="560"/>
                    <a:pt x="129" y="563"/>
                  </a:cubicBezTo>
                  <a:cubicBezTo>
                    <a:pt x="138" y="566"/>
                    <a:pt x="134" y="582"/>
                    <a:pt x="138" y="591"/>
                  </a:cubicBezTo>
                  <a:cubicBezTo>
                    <a:pt x="143" y="601"/>
                    <a:pt x="150" y="609"/>
                    <a:pt x="156" y="618"/>
                  </a:cubicBezTo>
                  <a:cubicBezTo>
                    <a:pt x="173" y="672"/>
                    <a:pt x="150" y="626"/>
                    <a:pt x="202" y="655"/>
                  </a:cubicBezTo>
                  <a:cubicBezTo>
                    <a:pt x="228" y="669"/>
                    <a:pt x="230" y="689"/>
                    <a:pt x="247" y="710"/>
                  </a:cubicBezTo>
                  <a:cubicBezTo>
                    <a:pt x="267" y="734"/>
                    <a:pt x="292" y="746"/>
                    <a:pt x="321" y="755"/>
                  </a:cubicBezTo>
                  <a:cubicBezTo>
                    <a:pt x="301" y="700"/>
                    <a:pt x="326" y="753"/>
                    <a:pt x="284" y="710"/>
                  </a:cubicBezTo>
                  <a:cubicBezTo>
                    <a:pt x="226" y="651"/>
                    <a:pt x="309" y="710"/>
                    <a:pt x="238" y="664"/>
                  </a:cubicBezTo>
                  <a:cubicBezTo>
                    <a:pt x="221" y="611"/>
                    <a:pt x="216" y="567"/>
                    <a:pt x="174" y="527"/>
                  </a:cubicBezTo>
                  <a:cubicBezTo>
                    <a:pt x="164" y="497"/>
                    <a:pt x="129" y="444"/>
                    <a:pt x="129" y="444"/>
                  </a:cubicBezTo>
                  <a:cubicBezTo>
                    <a:pt x="126" y="432"/>
                    <a:pt x="124" y="419"/>
                    <a:pt x="119" y="408"/>
                  </a:cubicBezTo>
                  <a:cubicBezTo>
                    <a:pt x="115" y="398"/>
                    <a:pt x="105" y="390"/>
                    <a:pt x="101" y="380"/>
                  </a:cubicBezTo>
                  <a:cubicBezTo>
                    <a:pt x="73" y="303"/>
                    <a:pt x="75" y="222"/>
                    <a:pt x="28" y="152"/>
                  </a:cubicBezTo>
                  <a:cubicBezTo>
                    <a:pt x="22" y="134"/>
                    <a:pt x="16" y="115"/>
                    <a:pt x="10" y="97"/>
                  </a:cubicBezTo>
                  <a:cubicBezTo>
                    <a:pt x="2" y="74"/>
                    <a:pt x="0" y="0"/>
                    <a:pt x="1" y="24"/>
                  </a:cubicBezTo>
                  <a:cubicBezTo>
                    <a:pt x="5" y="100"/>
                    <a:pt x="13" y="176"/>
                    <a:pt x="19" y="252"/>
                  </a:cubicBezTo>
                  <a:cubicBezTo>
                    <a:pt x="21" y="271"/>
                    <a:pt x="55" y="298"/>
                    <a:pt x="55" y="298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Freeform 11"/>
            <p:cNvSpPr>
              <a:spLocks/>
            </p:cNvSpPr>
            <p:nvPr/>
          </p:nvSpPr>
          <p:spPr bwMode="auto">
            <a:xfrm>
              <a:off x="1947" y="2898"/>
              <a:ext cx="424" cy="591"/>
            </a:xfrm>
            <a:custGeom>
              <a:avLst/>
              <a:gdLst>
                <a:gd name="T0" fmla="*/ 147 w 424"/>
                <a:gd name="T1" fmla="*/ 229 h 591"/>
                <a:gd name="T2" fmla="*/ 275 w 424"/>
                <a:gd name="T3" fmla="*/ 329 h 591"/>
                <a:gd name="T4" fmla="*/ 357 w 424"/>
                <a:gd name="T5" fmla="*/ 421 h 591"/>
                <a:gd name="T6" fmla="*/ 384 w 424"/>
                <a:gd name="T7" fmla="*/ 448 h 591"/>
                <a:gd name="T8" fmla="*/ 384 w 424"/>
                <a:gd name="T9" fmla="*/ 576 h 591"/>
                <a:gd name="T10" fmla="*/ 330 w 424"/>
                <a:gd name="T11" fmla="*/ 521 h 591"/>
                <a:gd name="T12" fmla="*/ 302 w 424"/>
                <a:gd name="T13" fmla="*/ 503 h 591"/>
                <a:gd name="T14" fmla="*/ 229 w 424"/>
                <a:gd name="T15" fmla="*/ 430 h 591"/>
                <a:gd name="T16" fmla="*/ 192 w 424"/>
                <a:gd name="T17" fmla="*/ 384 h 591"/>
                <a:gd name="T18" fmla="*/ 183 w 424"/>
                <a:gd name="T19" fmla="*/ 357 h 591"/>
                <a:gd name="T20" fmla="*/ 128 w 424"/>
                <a:gd name="T21" fmla="*/ 275 h 591"/>
                <a:gd name="T22" fmla="*/ 110 w 424"/>
                <a:gd name="T23" fmla="*/ 220 h 591"/>
                <a:gd name="T24" fmla="*/ 92 w 424"/>
                <a:gd name="T25" fmla="*/ 192 h 591"/>
                <a:gd name="T26" fmla="*/ 128 w 424"/>
                <a:gd name="T27" fmla="*/ 211 h 591"/>
                <a:gd name="T28" fmla="*/ 138 w 424"/>
                <a:gd name="T29" fmla="*/ 238 h 591"/>
                <a:gd name="T30" fmla="*/ 147 w 424"/>
                <a:gd name="T31" fmla="*/ 211 h 591"/>
                <a:gd name="T32" fmla="*/ 64 w 424"/>
                <a:gd name="T33" fmla="*/ 119 h 591"/>
                <a:gd name="T34" fmla="*/ 28 w 424"/>
                <a:gd name="T35" fmla="*/ 73 h 591"/>
                <a:gd name="T36" fmla="*/ 10 w 424"/>
                <a:gd name="T37" fmla="*/ 19 h 591"/>
                <a:gd name="T38" fmla="*/ 0 w 424"/>
                <a:gd name="T39" fmla="*/ 0 h 5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24"/>
                <a:gd name="T61" fmla="*/ 0 h 591"/>
                <a:gd name="T62" fmla="*/ 424 w 424"/>
                <a:gd name="T63" fmla="*/ 591 h 59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24" h="591">
                  <a:moveTo>
                    <a:pt x="147" y="229"/>
                  </a:moveTo>
                  <a:cubicBezTo>
                    <a:pt x="180" y="273"/>
                    <a:pt x="221" y="316"/>
                    <a:pt x="275" y="329"/>
                  </a:cubicBezTo>
                  <a:cubicBezTo>
                    <a:pt x="304" y="360"/>
                    <a:pt x="326" y="390"/>
                    <a:pt x="357" y="421"/>
                  </a:cubicBezTo>
                  <a:cubicBezTo>
                    <a:pt x="366" y="430"/>
                    <a:pt x="384" y="448"/>
                    <a:pt x="384" y="448"/>
                  </a:cubicBezTo>
                  <a:cubicBezTo>
                    <a:pt x="397" y="483"/>
                    <a:pt x="424" y="548"/>
                    <a:pt x="384" y="576"/>
                  </a:cubicBezTo>
                  <a:cubicBezTo>
                    <a:pt x="363" y="591"/>
                    <a:pt x="348" y="539"/>
                    <a:pt x="330" y="521"/>
                  </a:cubicBezTo>
                  <a:cubicBezTo>
                    <a:pt x="322" y="513"/>
                    <a:pt x="311" y="509"/>
                    <a:pt x="302" y="503"/>
                  </a:cubicBezTo>
                  <a:cubicBezTo>
                    <a:pt x="278" y="471"/>
                    <a:pt x="262" y="452"/>
                    <a:pt x="229" y="430"/>
                  </a:cubicBezTo>
                  <a:cubicBezTo>
                    <a:pt x="218" y="414"/>
                    <a:pt x="202" y="401"/>
                    <a:pt x="192" y="384"/>
                  </a:cubicBezTo>
                  <a:cubicBezTo>
                    <a:pt x="187" y="376"/>
                    <a:pt x="188" y="365"/>
                    <a:pt x="183" y="357"/>
                  </a:cubicBezTo>
                  <a:cubicBezTo>
                    <a:pt x="163" y="326"/>
                    <a:pt x="141" y="312"/>
                    <a:pt x="128" y="275"/>
                  </a:cubicBezTo>
                  <a:cubicBezTo>
                    <a:pt x="122" y="257"/>
                    <a:pt x="120" y="236"/>
                    <a:pt x="110" y="220"/>
                  </a:cubicBezTo>
                  <a:cubicBezTo>
                    <a:pt x="104" y="211"/>
                    <a:pt x="82" y="197"/>
                    <a:pt x="92" y="192"/>
                  </a:cubicBezTo>
                  <a:cubicBezTo>
                    <a:pt x="104" y="186"/>
                    <a:pt x="116" y="205"/>
                    <a:pt x="128" y="211"/>
                  </a:cubicBezTo>
                  <a:cubicBezTo>
                    <a:pt x="131" y="220"/>
                    <a:pt x="128" y="238"/>
                    <a:pt x="138" y="238"/>
                  </a:cubicBezTo>
                  <a:cubicBezTo>
                    <a:pt x="147" y="238"/>
                    <a:pt x="150" y="220"/>
                    <a:pt x="147" y="211"/>
                  </a:cubicBezTo>
                  <a:cubicBezTo>
                    <a:pt x="133" y="171"/>
                    <a:pt x="98" y="141"/>
                    <a:pt x="64" y="119"/>
                  </a:cubicBezTo>
                  <a:cubicBezTo>
                    <a:pt x="53" y="103"/>
                    <a:pt x="37" y="90"/>
                    <a:pt x="28" y="73"/>
                  </a:cubicBezTo>
                  <a:cubicBezTo>
                    <a:pt x="20" y="56"/>
                    <a:pt x="19" y="36"/>
                    <a:pt x="10" y="19"/>
                  </a:cubicBezTo>
                  <a:cubicBezTo>
                    <a:pt x="7" y="13"/>
                    <a:pt x="3" y="6"/>
                    <a:pt x="0" y="0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Freeform 12"/>
            <p:cNvSpPr>
              <a:spLocks/>
            </p:cNvSpPr>
            <p:nvPr/>
          </p:nvSpPr>
          <p:spPr bwMode="auto">
            <a:xfrm>
              <a:off x="1893" y="2978"/>
              <a:ext cx="100" cy="569"/>
            </a:xfrm>
            <a:custGeom>
              <a:avLst/>
              <a:gdLst>
                <a:gd name="T0" fmla="*/ 0 w 100"/>
                <a:gd name="T1" fmla="*/ 259 h 569"/>
                <a:gd name="T2" fmla="*/ 100 w 100"/>
                <a:gd name="T3" fmla="*/ 569 h 569"/>
                <a:gd name="T4" fmla="*/ 54 w 100"/>
                <a:gd name="T5" fmla="*/ 304 h 569"/>
                <a:gd name="T6" fmla="*/ 36 w 100"/>
                <a:gd name="T7" fmla="*/ 249 h 569"/>
                <a:gd name="T8" fmla="*/ 27 w 100"/>
                <a:gd name="T9" fmla="*/ 222 h 569"/>
                <a:gd name="T10" fmla="*/ 9 w 100"/>
                <a:gd name="T11" fmla="*/ 304 h 569"/>
                <a:gd name="T12" fmla="*/ 0 w 100"/>
                <a:gd name="T13" fmla="*/ 259 h 5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0"/>
                <a:gd name="T22" fmla="*/ 0 h 569"/>
                <a:gd name="T23" fmla="*/ 100 w 100"/>
                <a:gd name="T24" fmla="*/ 569 h 5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0" h="569">
                  <a:moveTo>
                    <a:pt x="0" y="259"/>
                  </a:moveTo>
                  <a:cubicBezTo>
                    <a:pt x="61" y="351"/>
                    <a:pt x="66" y="467"/>
                    <a:pt x="100" y="569"/>
                  </a:cubicBezTo>
                  <a:cubicBezTo>
                    <a:pt x="93" y="471"/>
                    <a:pt x="84" y="396"/>
                    <a:pt x="54" y="304"/>
                  </a:cubicBezTo>
                  <a:cubicBezTo>
                    <a:pt x="48" y="286"/>
                    <a:pt x="42" y="267"/>
                    <a:pt x="36" y="249"/>
                  </a:cubicBezTo>
                  <a:cubicBezTo>
                    <a:pt x="33" y="240"/>
                    <a:pt x="27" y="222"/>
                    <a:pt x="27" y="222"/>
                  </a:cubicBezTo>
                  <a:cubicBezTo>
                    <a:pt x="9" y="0"/>
                    <a:pt x="27" y="160"/>
                    <a:pt x="9" y="304"/>
                  </a:cubicBezTo>
                  <a:cubicBezTo>
                    <a:pt x="7" y="319"/>
                    <a:pt x="3" y="274"/>
                    <a:pt x="0" y="25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5" name="Freeform 13"/>
            <p:cNvSpPr>
              <a:spLocks/>
            </p:cNvSpPr>
            <p:nvPr/>
          </p:nvSpPr>
          <p:spPr bwMode="auto">
            <a:xfrm>
              <a:off x="2241" y="4050"/>
              <a:ext cx="64" cy="173"/>
            </a:xfrm>
            <a:custGeom>
              <a:avLst/>
              <a:gdLst>
                <a:gd name="T0" fmla="*/ 8 w 64"/>
                <a:gd name="T1" fmla="*/ 0 h 173"/>
                <a:gd name="T2" fmla="*/ 54 w 64"/>
                <a:gd name="T3" fmla="*/ 92 h 173"/>
                <a:gd name="T4" fmla="*/ 26 w 64"/>
                <a:gd name="T5" fmla="*/ 46 h 173"/>
                <a:gd name="T6" fmla="*/ 8 w 64"/>
                <a:gd name="T7" fmla="*/ 0 h 1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4"/>
                <a:gd name="T13" fmla="*/ 0 h 173"/>
                <a:gd name="T14" fmla="*/ 64 w 64"/>
                <a:gd name="T15" fmla="*/ 173 h 1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4" h="173">
                  <a:moveTo>
                    <a:pt x="8" y="0"/>
                  </a:moveTo>
                  <a:cubicBezTo>
                    <a:pt x="10" y="20"/>
                    <a:pt x="0" y="173"/>
                    <a:pt x="54" y="92"/>
                  </a:cubicBezTo>
                  <a:cubicBezTo>
                    <a:pt x="29" y="16"/>
                    <a:pt x="64" y="106"/>
                    <a:pt x="26" y="46"/>
                  </a:cubicBezTo>
                  <a:cubicBezTo>
                    <a:pt x="17" y="32"/>
                    <a:pt x="15" y="15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Freeform 14"/>
            <p:cNvSpPr>
              <a:spLocks/>
            </p:cNvSpPr>
            <p:nvPr/>
          </p:nvSpPr>
          <p:spPr bwMode="auto">
            <a:xfrm>
              <a:off x="1792" y="3913"/>
              <a:ext cx="94" cy="143"/>
            </a:xfrm>
            <a:custGeom>
              <a:avLst/>
              <a:gdLst>
                <a:gd name="T0" fmla="*/ 18 w 94"/>
                <a:gd name="T1" fmla="*/ 28 h 143"/>
                <a:gd name="T2" fmla="*/ 27 w 94"/>
                <a:gd name="T3" fmla="*/ 128 h 143"/>
                <a:gd name="T4" fmla="*/ 82 w 94"/>
                <a:gd name="T5" fmla="*/ 119 h 143"/>
                <a:gd name="T6" fmla="*/ 55 w 94"/>
                <a:gd name="T7" fmla="*/ 73 h 143"/>
                <a:gd name="T8" fmla="*/ 18 w 94"/>
                <a:gd name="T9" fmla="*/ 0 h 143"/>
                <a:gd name="T10" fmla="*/ 18 w 94"/>
                <a:gd name="T11" fmla="*/ 28 h 1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4"/>
                <a:gd name="T19" fmla="*/ 0 h 143"/>
                <a:gd name="T20" fmla="*/ 94 w 94"/>
                <a:gd name="T21" fmla="*/ 143 h 1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4" h="143">
                  <a:moveTo>
                    <a:pt x="18" y="28"/>
                  </a:moveTo>
                  <a:cubicBezTo>
                    <a:pt x="21" y="61"/>
                    <a:pt x="8" y="101"/>
                    <a:pt x="27" y="128"/>
                  </a:cubicBezTo>
                  <a:cubicBezTo>
                    <a:pt x="38" y="143"/>
                    <a:pt x="67" y="130"/>
                    <a:pt x="82" y="119"/>
                  </a:cubicBezTo>
                  <a:cubicBezTo>
                    <a:pt x="94" y="109"/>
                    <a:pt x="57" y="75"/>
                    <a:pt x="55" y="73"/>
                  </a:cubicBezTo>
                  <a:cubicBezTo>
                    <a:pt x="45" y="43"/>
                    <a:pt x="28" y="31"/>
                    <a:pt x="18" y="0"/>
                  </a:cubicBezTo>
                  <a:cubicBezTo>
                    <a:pt x="8" y="41"/>
                    <a:pt x="0" y="46"/>
                    <a:pt x="18" y="2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Freeform 15"/>
            <p:cNvSpPr>
              <a:spLocks/>
            </p:cNvSpPr>
            <p:nvPr/>
          </p:nvSpPr>
          <p:spPr bwMode="auto">
            <a:xfrm>
              <a:off x="4034" y="3943"/>
              <a:ext cx="985" cy="231"/>
            </a:xfrm>
            <a:custGeom>
              <a:avLst/>
              <a:gdLst>
                <a:gd name="T0" fmla="*/ 227 w 985"/>
                <a:gd name="T1" fmla="*/ 89 h 231"/>
                <a:gd name="T2" fmla="*/ 419 w 985"/>
                <a:gd name="T3" fmla="*/ 71 h 231"/>
                <a:gd name="T4" fmla="*/ 428 w 985"/>
                <a:gd name="T5" fmla="*/ 25 h 231"/>
                <a:gd name="T6" fmla="*/ 483 w 985"/>
                <a:gd name="T7" fmla="*/ 7 h 231"/>
                <a:gd name="T8" fmla="*/ 601 w 985"/>
                <a:gd name="T9" fmla="*/ 16 h 231"/>
                <a:gd name="T10" fmla="*/ 611 w 985"/>
                <a:gd name="T11" fmla="*/ 62 h 231"/>
                <a:gd name="T12" fmla="*/ 940 w 985"/>
                <a:gd name="T13" fmla="*/ 71 h 231"/>
                <a:gd name="T14" fmla="*/ 931 w 985"/>
                <a:gd name="T15" fmla="*/ 126 h 231"/>
                <a:gd name="T16" fmla="*/ 985 w 985"/>
                <a:gd name="T17" fmla="*/ 162 h 231"/>
                <a:gd name="T18" fmla="*/ 848 w 985"/>
                <a:gd name="T19" fmla="*/ 171 h 231"/>
                <a:gd name="T20" fmla="*/ 839 w 985"/>
                <a:gd name="T21" fmla="*/ 144 h 231"/>
                <a:gd name="T22" fmla="*/ 793 w 985"/>
                <a:gd name="T23" fmla="*/ 153 h 231"/>
                <a:gd name="T24" fmla="*/ 729 w 985"/>
                <a:gd name="T25" fmla="*/ 162 h 231"/>
                <a:gd name="T26" fmla="*/ 519 w 985"/>
                <a:gd name="T27" fmla="*/ 144 h 231"/>
                <a:gd name="T28" fmla="*/ 391 w 985"/>
                <a:gd name="T29" fmla="*/ 126 h 231"/>
                <a:gd name="T30" fmla="*/ 272 w 985"/>
                <a:gd name="T31" fmla="*/ 135 h 231"/>
                <a:gd name="T32" fmla="*/ 245 w 985"/>
                <a:gd name="T33" fmla="*/ 144 h 231"/>
                <a:gd name="T34" fmla="*/ 236 w 985"/>
                <a:gd name="T35" fmla="*/ 116 h 231"/>
                <a:gd name="T36" fmla="*/ 208 w 985"/>
                <a:gd name="T37" fmla="*/ 107 h 231"/>
                <a:gd name="T38" fmla="*/ 16 w 985"/>
                <a:gd name="T39" fmla="*/ 116 h 231"/>
                <a:gd name="T40" fmla="*/ 7 w 985"/>
                <a:gd name="T41" fmla="*/ 89 h 231"/>
                <a:gd name="T42" fmla="*/ 53 w 985"/>
                <a:gd name="T43" fmla="*/ 80 h 231"/>
                <a:gd name="T44" fmla="*/ 163 w 985"/>
                <a:gd name="T45" fmla="*/ 43 h 231"/>
                <a:gd name="T46" fmla="*/ 318 w 985"/>
                <a:gd name="T47" fmla="*/ 89 h 2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85"/>
                <a:gd name="T73" fmla="*/ 0 h 231"/>
                <a:gd name="T74" fmla="*/ 985 w 985"/>
                <a:gd name="T75" fmla="*/ 231 h 23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85" h="231">
                  <a:moveTo>
                    <a:pt x="227" y="89"/>
                  </a:moveTo>
                  <a:cubicBezTo>
                    <a:pt x="289" y="73"/>
                    <a:pt x="358" y="91"/>
                    <a:pt x="419" y="71"/>
                  </a:cubicBezTo>
                  <a:cubicBezTo>
                    <a:pt x="434" y="66"/>
                    <a:pt x="417" y="36"/>
                    <a:pt x="428" y="25"/>
                  </a:cubicBezTo>
                  <a:cubicBezTo>
                    <a:pt x="442" y="11"/>
                    <a:pt x="483" y="7"/>
                    <a:pt x="483" y="7"/>
                  </a:cubicBezTo>
                  <a:cubicBezTo>
                    <a:pt x="522" y="10"/>
                    <a:pt x="565" y="0"/>
                    <a:pt x="601" y="16"/>
                  </a:cubicBezTo>
                  <a:cubicBezTo>
                    <a:pt x="615" y="22"/>
                    <a:pt x="596" y="59"/>
                    <a:pt x="611" y="62"/>
                  </a:cubicBezTo>
                  <a:cubicBezTo>
                    <a:pt x="719" y="80"/>
                    <a:pt x="830" y="68"/>
                    <a:pt x="940" y="71"/>
                  </a:cubicBezTo>
                  <a:cubicBezTo>
                    <a:pt x="937" y="89"/>
                    <a:pt x="923" y="109"/>
                    <a:pt x="931" y="126"/>
                  </a:cubicBezTo>
                  <a:cubicBezTo>
                    <a:pt x="941" y="145"/>
                    <a:pt x="985" y="162"/>
                    <a:pt x="985" y="162"/>
                  </a:cubicBezTo>
                  <a:cubicBezTo>
                    <a:pt x="963" y="231"/>
                    <a:pt x="900" y="184"/>
                    <a:pt x="848" y="171"/>
                  </a:cubicBezTo>
                  <a:cubicBezTo>
                    <a:pt x="845" y="162"/>
                    <a:pt x="848" y="147"/>
                    <a:pt x="839" y="144"/>
                  </a:cubicBezTo>
                  <a:cubicBezTo>
                    <a:pt x="824" y="139"/>
                    <a:pt x="808" y="150"/>
                    <a:pt x="793" y="153"/>
                  </a:cubicBezTo>
                  <a:cubicBezTo>
                    <a:pt x="772" y="156"/>
                    <a:pt x="750" y="159"/>
                    <a:pt x="729" y="162"/>
                  </a:cubicBezTo>
                  <a:cubicBezTo>
                    <a:pt x="669" y="202"/>
                    <a:pt x="584" y="165"/>
                    <a:pt x="519" y="144"/>
                  </a:cubicBezTo>
                  <a:cubicBezTo>
                    <a:pt x="475" y="159"/>
                    <a:pt x="435" y="137"/>
                    <a:pt x="391" y="126"/>
                  </a:cubicBezTo>
                  <a:cubicBezTo>
                    <a:pt x="351" y="129"/>
                    <a:pt x="311" y="130"/>
                    <a:pt x="272" y="135"/>
                  </a:cubicBezTo>
                  <a:cubicBezTo>
                    <a:pt x="263" y="136"/>
                    <a:pt x="253" y="148"/>
                    <a:pt x="245" y="144"/>
                  </a:cubicBezTo>
                  <a:cubicBezTo>
                    <a:pt x="236" y="139"/>
                    <a:pt x="243" y="123"/>
                    <a:pt x="236" y="116"/>
                  </a:cubicBezTo>
                  <a:cubicBezTo>
                    <a:pt x="229" y="109"/>
                    <a:pt x="217" y="110"/>
                    <a:pt x="208" y="107"/>
                  </a:cubicBezTo>
                  <a:cubicBezTo>
                    <a:pt x="144" y="110"/>
                    <a:pt x="80" y="122"/>
                    <a:pt x="16" y="116"/>
                  </a:cubicBezTo>
                  <a:cubicBezTo>
                    <a:pt x="7" y="115"/>
                    <a:pt x="0" y="96"/>
                    <a:pt x="7" y="89"/>
                  </a:cubicBezTo>
                  <a:cubicBezTo>
                    <a:pt x="18" y="78"/>
                    <a:pt x="38" y="83"/>
                    <a:pt x="53" y="80"/>
                  </a:cubicBezTo>
                  <a:cubicBezTo>
                    <a:pt x="92" y="54"/>
                    <a:pt x="115" y="51"/>
                    <a:pt x="163" y="43"/>
                  </a:cubicBezTo>
                  <a:cubicBezTo>
                    <a:pt x="227" y="56"/>
                    <a:pt x="318" y="16"/>
                    <a:pt x="318" y="89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Oval 16"/>
            <p:cNvSpPr>
              <a:spLocks noChangeArrowheads="1"/>
            </p:cNvSpPr>
            <p:nvPr/>
          </p:nvSpPr>
          <p:spPr bwMode="auto">
            <a:xfrm>
              <a:off x="699" y="3678"/>
              <a:ext cx="480" cy="48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400" b="1">
                  <a:solidFill>
                    <a:srgbClr val="0000FF"/>
                  </a:solidFill>
                </a:rPr>
                <a:t>4</a:t>
              </a:r>
            </a:p>
          </p:txBody>
        </p:sp>
      </p:grp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1185863" y="6248400"/>
            <a:ext cx="6858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CC"/>
                </a:solidFill>
              </a:rPr>
              <a:t>Để n</a:t>
            </a:r>
            <a:r>
              <a:rPr lang="vi-VN" sz="2000">
                <a:solidFill>
                  <a:srgbClr val="FFFFCC"/>
                </a:solidFill>
              </a:rPr>
              <a:t>ư</a:t>
            </a:r>
            <a:r>
              <a:rPr lang="en-US" sz="2000">
                <a:solidFill>
                  <a:srgbClr val="FFFFCC"/>
                </a:solidFill>
              </a:rPr>
              <a:t>ớc chảy tràn là việc làm sai vì </a:t>
            </a:r>
            <a:r>
              <a:rPr lang="vi-VN" sz="2000">
                <a:solidFill>
                  <a:srgbClr val="FFFFCC"/>
                </a:solidFill>
              </a:rPr>
              <a:t>đ</a:t>
            </a:r>
            <a:r>
              <a:rPr lang="en-US" sz="2000">
                <a:solidFill>
                  <a:srgbClr val="FFFFCC"/>
                </a:solidFill>
              </a:rPr>
              <a:t>ã lãng phí n</a:t>
            </a:r>
            <a:r>
              <a:rPr lang="vi-VN" sz="2000">
                <a:solidFill>
                  <a:srgbClr val="FFFFCC"/>
                </a:solidFill>
              </a:rPr>
              <a:t>ư</a:t>
            </a:r>
            <a:r>
              <a:rPr lang="en-US" sz="2000">
                <a:solidFill>
                  <a:srgbClr val="FFFFCC"/>
                </a:solidFill>
              </a:rPr>
              <a:t>ớc sạch.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29700" name="Group 5"/>
          <p:cNvGrpSpPr>
            <a:grpSpLocks/>
          </p:cNvGrpSpPr>
          <p:nvPr/>
        </p:nvGrpSpPr>
        <p:grpSpPr bwMode="auto">
          <a:xfrm>
            <a:off x="838200" y="1143000"/>
            <a:ext cx="7467600" cy="4800600"/>
            <a:chOff x="528" y="720"/>
            <a:chExt cx="4704" cy="3408"/>
          </a:xfrm>
        </p:grpSpPr>
        <p:grpSp>
          <p:nvGrpSpPr>
            <p:cNvPr id="29703" name="Group 6"/>
            <p:cNvGrpSpPr>
              <a:grpSpLocks/>
            </p:cNvGrpSpPr>
            <p:nvPr/>
          </p:nvGrpSpPr>
          <p:grpSpPr bwMode="auto">
            <a:xfrm>
              <a:off x="528" y="720"/>
              <a:ext cx="4704" cy="3408"/>
              <a:chOff x="528" y="720"/>
              <a:chExt cx="4704" cy="3408"/>
            </a:xfrm>
          </p:grpSpPr>
          <p:pic>
            <p:nvPicPr>
              <p:cNvPr id="29705" name="Picture 7" descr="Picture 009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28" y="720"/>
                <a:ext cx="4704" cy="3408"/>
              </a:xfrm>
              <a:prstGeom prst="rect">
                <a:avLst/>
              </a:prstGeom>
              <a:noFill/>
              <a:ln w="38100">
                <a:solidFill>
                  <a:srgbClr val="CC3399"/>
                </a:solidFill>
                <a:miter lim="800000"/>
                <a:headEnd/>
                <a:tailEnd/>
              </a:ln>
            </p:spPr>
          </p:pic>
          <p:sp>
            <p:nvSpPr>
              <p:cNvPr id="29706" name="Text Box 8"/>
              <p:cNvSpPr txBox="1">
                <a:spLocks noChangeArrowheads="1"/>
              </p:cNvSpPr>
              <p:nvPr/>
            </p:nvSpPr>
            <p:spPr bwMode="auto">
              <a:xfrm>
                <a:off x="1680" y="864"/>
                <a:ext cx="672" cy="26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rgbClr val="CC3399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solidFill>
                      <a:srgbClr val="FF3300"/>
                    </a:solidFill>
                  </a:rPr>
                  <a:t>Lớp 3A</a:t>
                </a:r>
              </a:p>
            </p:txBody>
          </p:sp>
          <p:sp>
            <p:nvSpPr>
              <p:cNvPr id="29707" name="Text Box 9"/>
              <p:cNvSpPr txBox="1">
                <a:spLocks noChangeArrowheads="1"/>
              </p:cNvSpPr>
              <p:nvPr/>
            </p:nvSpPr>
            <p:spPr bwMode="auto">
              <a:xfrm>
                <a:off x="1677" y="2496"/>
                <a:ext cx="624" cy="8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solidFill>
                      <a:srgbClr val="0000FF"/>
                    </a:solidFill>
                  </a:rPr>
                  <a:t>N</a:t>
                </a:r>
                <a:r>
                  <a:rPr lang="vi-VN" sz="2400" b="1">
                    <a:solidFill>
                      <a:srgbClr val="0000FF"/>
                    </a:solidFill>
                  </a:rPr>
                  <a:t>ư</a:t>
                </a:r>
                <a:r>
                  <a:rPr lang="en-US" sz="2400" b="1">
                    <a:solidFill>
                      <a:srgbClr val="0000FF"/>
                    </a:solidFill>
                  </a:rPr>
                  <a:t>ớc uống</a:t>
                </a:r>
              </a:p>
            </p:txBody>
          </p:sp>
          <p:sp>
            <p:nvSpPr>
              <p:cNvPr id="29708" name="Freeform 10"/>
              <p:cNvSpPr>
                <a:spLocks/>
              </p:cNvSpPr>
              <p:nvPr/>
            </p:nvSpPr>
            <p:spPr bwMode="auto">
              <a:xfrm>
                <a:off x="3565" y="951"/>
                <a:ext cx="394" cy="146"/>
              </a:xfrm>
              <a:custGeom>
                <a:avLst/>
                <a:gdLst>
                  <a:gd name="T0" fmla="*/ 385 w 394"/>
                  <a:gd name="T1" fmla="*/ 55 h 146"/>
                  <a:gd name="T2" fmla="*/ 275 w 394"/>
                  <a:gd name="T3" fmla="*/ 18 h 146"/>
                  <a:gd name="T4" fmla="*/ 174 w 394"/>
                  <a:gd name="T5" fmla="*/ 0 h 146"/>
                  <a:gd name="T6" fmla="*/ 65 w 394"/>
                  <a:gd name="T7" fmla="*/ 9 h 146"/>
                  <a:gd name="T8" fmla="*/ 37 w 394"/>
                  <a:gd name="T9" fmla="*/ 18 h 146"/>
                  <a:gd name="T10" fmla="*/ 1 w 394"/>
                  <a:gd name="T11" fmla="*/ 73 h 146"/>
                  <a:gd name="T12" fmla="*/ 10 w 394"/>
                  <a:gd name="T13" fmla="*/ 110 h 146"/>
                  <a:gd name="T14" fmla="*/ 101 w 394"/>
                  <a:gd name="T15" fmla="*/ 137 h 146"/>
                  <a:gd name="T16" fmla="*/ 74 w 394"/>
                  <a:gd name="T17" fmla="*/ 146 h 146"/>
                  <a:gd name="T18" fmla="*/ 120 w 394"/>
                  <a:gd name="T19" fmla="*/ 110 h 146"/>
                  <a:gd name="T20" fmla="*/ 174 w 394"/>
                  <a:gd name="T21" fmla="*/ 91 h 146"/>
                  <a:gd name="T22" fmla="*/ 394 w 394"/>
                  <a:gd name="T23" fmla="*/ 82 h 146"/>
                  <a:gd name="T24" fmla="*/ 385 w 394"/>
                  <a:gd name="T25" fmla="*/ 55 h 1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94"/>
                  <a:gd name="T40" fmla="*/ 0 h 146"/>
                  <a:gd name="T41" fmla="*/ 394 w 394"/>
                  <a:gd name="T42" fmla="*/ 146 h 1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94" h="146">
                    <a:moveTo>
                      <a:pt x="385" y="55"/>
                    </a:moveTo>
                    <a:cubicBezTo>
                      <a:pt x="348" y="43"/>
                      <a:pt x="312" y="30"/>
                      <a:pt x="275" y="18"/>
                    </a:cubicBezTo>
                    <a:cubicBezTo>
                      <a:pt x="242" y="7"/>
                      <a:pt x="207" y="8"/>
                      <a:pt x="174" y="0"/>
                    </a:cubicBezTo>
                    <a:cubicBezTo>
                      <a:pt x="138" y="3"/>
                      <a:pt x="101" y="4"/>
                      <a:pt x="65" y="9"/>
                    </a:cubicBezTo>
                    <a:cubicBezTo>
                      <a:pt x="55" y="10"/>
                      <a:pt x="44" y="11"/>
                      <a:pt x="37" y="18"/>
                    </a:cubicBezTo>
                    <a:cubicBezTo>
                      <a:pt x="22" y="33"/>
                      <a:pt x="1" y="73"/>
                      <a:pt x="1" y="73"/>
                    </a:cubicBezTo>
                    <a:cubicBezTo>
                      <a:pt x="4" y="85"/>
                      <a:pt x="0" y="102"/>
                      <a:pt x="10" y="110"/>
                    </a:cubicBezTo>
                    <a:cubicBezTo>
                      <a:pt x="18" y="117"/>
                      <a:pt x="84" y="133"/>
                      <a:pt x="101" y="137"/>
                    </a:cubicBezTo>
                    <a:cubicBezTo>
                      <a:pt x="92" y="140"/>
                      <a:pt x="65" y="146"/>
                      <a:pt x="74" y="146"/>
                    </a:cubicBezTo>
                    <a:cubicBezTo>
                      <a:pt x="154" y="146"/>
                      <a:pt x="79" y="140"/>
                      <a:pt x="120" y="110"/>
                    </a:cubicBezTo>
                    <a:cubicBezTo>
                      <a:pt x="135" y="99"/>
                      <a:pt x="156" y="97"/>
                      <a:pt x="174" y="91"/>
                    </a:cubicBezTo>
                    <a:cubicBezTo>
                      <a:pt x="243" y="67"/>
                      <a:pt x="321" y="85"/>
                      <a:pt x="394" y="82"/>
                    </a:cubicBezTo>
                    <a:cubicBezTo>
                      <a:pt x="360" y="60"/>
                      <a:pt x="356" y="69"/>
                      <a:pt x="385" y="55"/>
                    </a:cubicBezTo>
                    <a:close/>
                  </a:path>
                </a:pathLst>
              </a:custGeom>
              <a:solidFill>
                <a:srgbClr val="C9E5E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704" name="Oval 11"/>
            <p:cNvSpPr>
              <a:spLocks noChangeArrowheads="1"/>
            </p:cNvSpPr>
            <p:nvPr/>
          </p:nvSpPr>
          <p:spPr bwMode="auto">
            <a:xfrm>
              <a:off x="552" y="3666"/>
              <a:ext cx="528" cy="432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400" b="1">
                  <a:solidFill>
                    <a:srgbClr val="0000FF"/>
                  </a:solidFill>
                </a:rPr>
                <a:t>5</a:t>
              </a:r>
            </a:p>
          </p:txBody>
        </p:sp>
      </p:grp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914400" y="5981700"/>
            <a:ext cx="7391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CC"/>
                </a:solidFill>
              </a:rPr>
              <a:t>Cho tay vào thùng n</a:t>
            </a:r>
            <a:r>
              <a:rPr lang="vi-VN" sz="2400">
                <a:solidFill>
                  <a:srgbClr val="FFFFCC"/>
                </a:solidFill>
              </a:rPr>
              <a:t>ư</a:t>
            </a:r>
            <a:r>
              <a:rPr lang="en-US" sz="2400">
                <a:solidFill>
                  <a:srgbClr val="FFFFCC"/>
                </a:solidFill>
              </a:rPr>
              <a:t>ớc uống làm n</a:t>
            </a:r>
            <a:r>
              <a:rPr lang="vi-VN" sz="2400">
                <a:solidFill>
                  <a:srgbClr val="FFFFCC"/>
                </a:solidFill>
              </a:rPr>
              <a:t>ư</a:t>
            </a:r>
            <a:r>
              <a:rPr lang="en-US" sz="2400">
                <a:solidFill>
                  <a:srgbClr val="FFFFCC"/>
                </a:solidFill>
              </a:rPr>
              <a:t>ớc mất vệ sinh là ch</a:t>
            </a:r>
            <a:r>
              <a:rPr lang="vi-VN" sz="2400">
                <a:solidFill>
                  <a:srgbClr val="FFFFCC"/>
                </a:solidFill>
              </a:rPr>
              <a:t>ư</a:t>
            </a:r>
            <a:r>
              <a:rPr lang="en-US" sz="2400">
                <a:solidFill>
                  <a:srgbClr val="FFFFCC"/>
                </a:solidFill>
              </a:rPr>
              <a:t>a biết bảo vệ nguồn n</a:t>
            </a:r>
            <a:r>
              <a:rPr lang="vi-VN" sz="2400">
                <a:solidFill>
                  <a:srgbClr val="FFFFCC"/>
                </a:solidFill>
              </a:rPr>
              <a:t>ư</a:t>
            </a:r>
            <a:r>
              <a:rPr lang="en-US" sz="2400">
                <a:solidFill>
                  <a:srgbClr val="FFFFCC"/>
                </a:solidFill>
              </a:rPr>
              <a:t>ớc.</a:t>
            </a:r>
          </a:p>
        </p:txBody>
      </p:sp>
      <p:sp>
        <p:nvSpPr>
          <p:cNvPr id="29702" name="Freeform 13"/>
          <p:cNvSpPr>
            <a:spLocks/>
          </p:cNvSpPr>
          <p:nvPr/>
        </p:nvSpPr>
        <p:spPr bwMode="auto">
          <a:xfrm>
            <a:off x="4124325" y="4746625"/>
            <a:ext cx="165100" cy="319088"/>
          </a:xfrm>
          <a:custGeom>
            <a:avLst/>
            <a:gdLst>
              <a:gd name="T0" fmla="*/ 133569085 w 104"/>
              <a:gd name="T1" fmla="*/ 0 h 201"/>
              <a:gd name="T2" fmla="*/ 204133440 w 104"/>
              <a:gd name="T3" fmla="*/ 506553038 h 201"/>
              <a:gd name="T4" fmla="*/ 110886892 w 104"/>
              <a:gd name="T5" fmla="*/ 90725764 h 201"/>
              <a:gd name="T6" fmla="*/ 133569085 w 104"/>
              <a:gd name="T7" fmla="*/ 0 h 201"/>
              <a:gd name="T8" fmla="*/ 0 60000 65536"/>
              <a:gd name="T9" fmla="*/ 0 60000 65536"/>
              <a:gd name="T10" fmla="*/ 0 60000 65536"/>
              <a:gd name="T11" fmla="*/ 0 60000 65536"/>
              <a:gd name="T12" fmla="*/ 0 w 104"/>
              <a:gd name="T13" fmla="*/ 0 h 201"/>
              <a:gd name="T14" fmla="*/ 104 w 104"/>
              <a:gd name="T15" fmla="*/ 201 h 20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4" h="201">
                <a:moveTo>
                  <a:pt x="53" y="0"/>
                </a:moveTo>
                <a:cubicBezTo>
                  <a:pt x="30" y="69"/>
                  <a:pt x="0" y="175"/>
                  <a:pt x="81" y="201"/>
                </a:cubicBezTo>
                <a:cubicBezTo>
                  <a:pt x="104" y="130"/>
                  <a:pt x="44" y="97"/>
                  <a:pt x="44" y="36"/>
                </a:cubicBezTo>
                <a:cubicBezTo>
                  <a:pt x="44" y="24"/>
                  <a:pt x="50" y="12"/>
                  <a:pt x="53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30724" name="Group 5"/>
          <p:cNvGrpSpPr>
            <a:grpSpLocks/>
          </p:cNvGrpSpPr>
          <p:nvPr/>
        </p:nvGrpSpPr>
        <p:grpSpPr bwMode="auto">
          <a:xfrm>
            <a:off x="990600" y="1200150"/>
            <a:ext cx="3222625" cy="2117725"/>
            <a:chOff x="130" y="718"/>
            <a:chExt cx="2030" cy="1346"/>
          </a:xfrm>
        </p:grpSpPr>
        <p:grpSp>
          <p:nvGrpSpPr>
            <p:cNvPr id="30750" name="Group 6"/>
            <p:cNvGrpSpPr>
              <a:grpSpLocks/>
            </p:cNvGrpSpPr>
            <p:nvPr/>
          </p:nvGrpSpPr>
          <p:grpSpPr bwMode="auto">
            <a:xfrm>
              <a:off x="130" y="718"/>
              <a:ext cx="2030" cy="1346"/>
              <a:chOff x="130" y="718"/>
              <a:chExt cx="2112" cy="1200"/>
            </a:xfrm>
          </p:grpSpPr>
          <p:pic>
            <p:nvPicPr>
              <p:cNvPr id="30752" name="Picture 7" descr="Picture 00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30" y="720"/>
                <a:ext cx="2112" cy="1198"/>
              </a:xfrm>
              <a:prstGeom prst="rect">
                <a:avLst/>
              </a:prstGeom>
              <a:noFill/>
              <a:ln w="28575">
                <a:solidFill>
                  <a:srgbClr val="CC3399"/>
                </a:solidFill>
                <a:miter lim="800000"/>
                <a:headEnd/>
                <a:tailEnd/>
              </a:ln>
            </p:spPr>
          </p:pic>
          <p:sp>
            <p:nvSpPr>
              <p:cNvPr id="30753" name="Freeform 8"/>
              <p:cNvSpPr>
                <a:spLocks/>
              </p:cNvSpPr>
              <p:nvPr/>
            </p:nvSpPr>
            <p:spPr bwMode="auto">
              <a:xfrm>
                <a:off x="2005" y="763"/>
                <a:ext cx="104" cy="64"/>
              </a:xfrm>
              <a:custGeom>
                <a:avLst/>
                <a:gdLst>
                  <a:gd name="T0" fmla="*/ 26 w 229"/>
                  <a:gd name="T1" fmla="*/ 3 h 184"/>
                  <a:gd name="T2" fmla="*/ 13 w 229"/>
                  <a:gd name="T3" fmla="*/ 9 h 184"/>
                  <a:gd name="T4" fmla="*/ 15 w 229"/>
                  <a:gd name="T5" fmla="*/ 21 h 184"/>
                  <a:gd name="T6" fmla="*/ 20 w 229"/>
                  <a:gd name="T7" fmla="*/ 20 h 184"/>
                  <a:gd name="T8" fmla="*/ 22 w 229"/>
                  <a:gd name="T9" fmla="*/ 17 h 184"/>
                  <a:gd name="T10" fmla="*/ 41 w 229"/>
                  <a:gd name="T11" fmla="*/ 7 h 184"/>
                  <a:gd name="T12" fmla="*/ 41 w 229"/>
                  <a:gd name="T13" fmla="*/ 16 h 184"/>
                  <a:gd name="T14" fmla="*/ 28 w 229"/>
                  <a:gd name="T15" fmla="*/ 5 h 184"/>
                  <a:gd name="T16" fmla="*/ 11 w 229"/>
                  <a:gd name="T17" fmla="*/ 0 h 184"/>
                  <a:gd name="T18" fmla="*/ 1 w 229"/>
                  <a:gd name="T19" fmla="*/ 1 h 184"/>
                  <a:gd name="T20" fmla="*/ 5 w 229"/>
                  <a:gd name="T21" fmla="*/ 3 h 184"/>
                  <a:gd name="T22" fmla="*/ 11 w 229"/>
                  <a:gd name="T23" fmla="*/ 5 h 184"/>
                  <a:gd name="T24" fmla="*/ 26 w 229"/>
                  <a:gd name="T25" fmla="*/ 3 h 1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9"/>
                  <a:gd name="T40" fmla="*/ 0 h 184"/>
                  <a:gd name="T41" fmla="*/ 229 w 229"/>
                  <a:gd name="T42" fmla="*/ 184 h 18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9" h="184">
                    <a:moveTo>
                      <a:pt x="125" y="29"/>
                    </a:moveTo>
                    <a:cubicBezTo>
                      <a:pt x="61" y="50"/>
                      <a:pt x="76" y="29"/>
                      <a:pt x="61" y="75"/>
                    </a:cubicBezTo>
                    <a:cubicBezTo>
                      <a:pt x="64" y="108"/>
                      <a:pt x="57" y="144"/>
                      <a:pt x="70" y="175"/>
                    </a:cubicBezTo>
                    <a:cubicBezTo>
                      <a:pt x="74" y="184"/>
                      <a:pt x="91" y="173"/>
                      <a:pt x="98" y="166"/>
                    </a:cubicBezTo>
                    <a:cubicBezTo>
                      <a:pt x="105" y="159"/>
                      <a:pt x="104" y="148"/>
                      <a:pt x="107" y="139"/>
                    </a:cubicBezTo>
                    <a:cubicBezTo>
                      <a:pt x="118" y="37"/>
                      <a:pt x="106" y="23"/>
                      <a:pt x="198" y="57"/>
                    </a:cubicBezTo>
                    <a:cubicBezTo>
                      <a:pt x="212" y="95"/>
                      <a:pt x="229" y="99"/>
                      <a:pt x="198" y="130"/>
                    </a:cubicBezTo>
                    <a:cubicBezTo>
                      <a:pt x="128" y="107"/>
                      <a:pt x="165" y="85"/>
                      <a:pt x="134" y="38"/>
                    </a:cubicBezTo>
                    <a:cubicBezTo>
                      <a:pt x="117" y="13"/>
                      <a:pt x="52" y="2"/>
                      <a:pt x="52" y="2"/>
                    </a:cubicBezTo>
                    <a:cubicBezTo>
                      <a:pt x="37" y="5"/>
                      <a:pt x="17" y="0"/>
                      <a:pt x="6" y="11"/>
                    </a:cubicBezTo>
                    <a:cubicBezTo>
                      <a:pt x="0" y="17"/>
                      <a:pt x="17" y="25"/>
                      <a:pt x="25" y="29"/>
                    </a:cubicBezTo>
                    <a:cubicBezTo>
                      <a:pt x="33" y="34"/>
                      <a:pt x="43" y="35"/>
                      <a:pt x="52" y="38"/>
                    </a:cubicBezTo>
                    <a:cubicBezTo>
                      <a:pt x="150" y="28"/>
                      <a:pt x="175" y="29"/>
                      <a:pt x="125" y="29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4" name="Freeform 9"/>
              <p:cNvSpPr>
                <a:spLocks/>
              </p:cNvSpPr>
              <p:nvPr/>
            </p:nvSpPr>
            <p:spPr bwMode="auto">
              <a:xfrm>
                <a:off x="1923" y="718"/>
                <a:ext cx="309" cy="187"/>
              </a:xfrm>
              <a:custGeom>
                <a:avLst/>
                <a:gdLst>
                  <a:gd name="T0" fmla="*/ 140 w 680"/>
                  <a:gd name="T1" fmla="*/ 5 h 541"/>
                  <a:gd name="T2" fmla="*/ 88 w 680"/>
                  <a:gd name="T3" fmla="*/ 9 h 541"/>
                  <a:gd name="T4" fmla="*/ 69 w 680"/>
                  <a:gd name="T5" fmla="*/ 20 h 541"/>
                  <a:gd name="T6" fmla="*/ 63 w 680"/>
                  <a:gd name="T7" fmla="*/ 19 h 541"/>
                  <a:gd name="T8" fmla="*/ 67 w 680"/>
                  <a:gd name="T9" fmla="*/ 16 h 541"/>
                  <a:gd name="T10" fmla="*/ 72 w 680"/>
                  <a:gd name="T11" fmla="*/ 7 h 541"/>
                  <a:gd name="T12" fmla="*/ 122 w 680"/>
                  <a:gd name="T13" fmla="*/ 5 h 541"/>
                  <a:gd name="T14" fmla="*/ 139 w 680"/>
                  <a:gd name="T15" fmla="*/ 4 h 541"/>
                  <a:gd name="T16" fmla="*/ 133 w 680"/>
                  <a:gd name="T17" fmla="*/ 6 h 541"/>
                  <a:gd name="T18" fmla="*/ 118 w 680"/>
                  <a:gd name="T19" fmla="*/ 8 h 541"/>
                  <a:gd name="T20" fmla="*/ 105 w 680"/>
                  <a:gd name="T21" fmla="*/ 16 h 541"/>
                  <a:gd name="T22" fmla="*/ 93 w 680"/>
                  <a:gd name="T23" fmla="*/ 40 h 541"/>
                  <a:gd name="T24" fmla="*/ 80 w 680"/>
                  <a:gd name="T25" fmla="*/ 46 h 541"/>
                  <a:gd name="T26" fmla="*/ 55 w 680"/>
                  <a:gd name="T27" fmla="*/ 51 h 541"/>
                  <a:gd name="T28" fmla="*/ 39 w 680"/>
                  <a:gd name="T29" fmla="*/ 54 h 541"/>
                  <a:gd name="T30" fmla="*/ 33 w 680"/>
                  <a:gd name="T31" fmla="*/ 56 h 541"/>
                  <a:gd name="T32" fmla="*/ 21 w 680"/>
                  <a:gd name="T33" fmla="*/ 58 h 541"/>
                  <a:gd name="T34" fmla="*/ 16 w 680"/>
                  <a:gd name="T35" fmla="*/ 59 h 541"/>
                  <a:gd name="T36" fmla="*/ 6 w 680"/>
                  <a:gd name="T37" fmla="*/ 64 h 541"/>
                  <a:gd name="T38" fmla="*/ 14 w 680"/>
                  <a:gd name="T39" fmla="*/ 58 h 541"/>
                  <a:gd name="T40" fmla="*/ 39 w 680"/>
                  <a:gd name="T41" fmla="*/ 54 h 541"/>
                  <a:gd name="T42" fmla="*/ 42 w 680"/>
                  <a:gd name="T43" fmla="*/ 52 h 541"/>
                  <a:gd name="T44" fmla="*/ 36 w 680"/>
                  <a:gd name="T45" fmla="*/ 53 h 541"/>
                  <a:gd name="T46" fmla="*/ 29 w 680"/>
                  <a:gd name="T47" fmla="*/ 54 h 541"/>
                  <a:gd name="T48" fmla="*/ 63 w 680"/>
                  <a:gd name="T49" fmla="*/ 48 h 541"/>
                  <a:gd name="T50" fmla="*/ 80 w 680"/>
                  <a:gd name="T51" fmla="*/ 43 h 541"/>
                  <a:gd name="T52" fmla="*/ 101 w 680"/>
                  <a:gd name="T53" fmla="*/ 36 h 541"/>
                  <a:gd name="T54" fmla="*/ 103 w 680"/>
                  <a:gd name="T55" fmla="*/ 12 h 541"/>
                  <a:gd name="T56" fmla="*/ 106 w 680"/>
                  <a:gd name="T57" fmla="*/ 10 h 541"/>
                  <a:gd name="T58" fmla="*/ 110 w 680"/>
                  <a:gd name="T59" fmla="*/ 7 h 54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80"/>
                  <a:gd name="T91" fmla="*/ 0 h 541"/>
                  <a:gd name="T92" fmla="*/ 680 w 680"/>
                  <a:gd name="T93" fmla="*/ 541 h 54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80" h="541">
                    <a:moveTo>
                      <a:pt x="680" y="41"/>
                    </a:moveTo>
                    <a:cubicBezTo>
                      <a:pt x="585" y="73"/>
                      <a:pt x="536" y="72"/>
                      <a:pt x="424" y="78"/>
                    </a:cubicBezTo>
                    <a:cubicBezTo>
                      <a:pt x="325" y="90"/>
                      <a:pt x="348" y="77"/>
                      <a:pt x="333" y="169"/>
                    </a:cubicBezTo>
                    <a:cubicBezTo>
                      <a:pt x="324" y="166"/>
                      <a:pt x="307" y="170"/>
                      <a:pt x="305" y="160"/>
                    </a:cubicBezTo>
                    <a:cubicBezTo>
                      <a:pt x="302" y="149"/>
                      <a:pt x="320" y="143"/>
                      <a:pt x="324" y="133"/>
                    </a:cubicBezTo>
                    <a:cubicBezTo>
                      <a:pt x="330" y="117"/>
                      <a:pt x="328" y="72"/>
                      <a:pt x="351" y="60"/>
                    </a:cubicBezTo>
                    <a:cubicBezTo>
                      <a:pt x="422" y="24"/>
                      <a:pt x="510" y="45"/>
                      <a:pt x="589" y="41"/>
                    </a:cubicBezTo>
                    <a:cubicBezTo>
                      <a:pt x="613" y="25"/>
                      <a:pt x="638" y="0"/>
                      <a:pt x="671" y="32"/>
                    </a:cubicBezTo>
                    <a:cubicBezTo>
                      <a:pt x="679" y="40"/>
                      <a:pt x="654" y="46"/>
                      <a:pt x="644" y="50"/>
                    </a:cubicBezTo>
                    <a:cubicBezTo>
                      <a:pt x="620" y="59"/>
                      <a:pt x="570" y="69"/>
                      <a:pt x="570" y="69"/>
                    </a:cubicBezTo>
                    <a:cubicBezTo>
                      <a:pt x="508" y="110"/>
                      <a:pt x="523" y="85"/>
                      <a:pt x="506" y="133"/>
                    </a:cubicBezTo>
                    <a:cubicBezTo>
                      <a:pt x="500" y="244"/>
                      <a:pt x="541" y="304"/>
                      <a:pt x="452" y="334"/>
                    </a:cubicBezTo>
                    <a:cubicBezTo>
                      <a:pt x="438" y="347"/>
                      <a:pt x="403" y="381"/>
                      <a:pt x="388" y="389"/>
                    </a:cubicBezTo>
                    <a:cubicBezTo>
                      <a:pt x="352" y="407"/>
                      <a:pt x="307" y="412"/>
                      <a:pt x="269" y="425"/>
                    </a:cubicBezTo>
                    <a:cubicBezTo>
                      <a:pt x="207" y="467"/>
                      <a:pt x="283" y="421"/>
                      <a:pt x="186" y="453"/>
                    </a:cubicBezTo>
                    <a:cubicBezTo>
                      <a:pt x="176" y="456"/>
                      <a:pt x="169" y="467"/>
                      <a:pt x="159" y="471"/>
                    </a:cubicBezTo>
                    <a:cubicBezTo>
                      <a:pt x="141" y="479"/>
                      <a:pt x="122" y="483"/>
                      <a:pt x="104" y="489"/>
                    </a:cubicBezTo>
                    <a:cubicBezTo>
                      <a:pt x="95" y="492"/>
                      <a:pt x="77" y="498"/>
                      <a:pt x="77" y="498"/>
                    </a:cubicBezTo>
                    <a:cubicBezTo>
                      <a:pt x="74" y="501"/>
                      <a:pt x="37" y="541"/>
                      <a:pt x="31" y="535"/>
                    </a:cubicBezTo>
                    <a:cubicBezTo>
                      <a:pt x="0" y="502"/>
                      <a:pt x="61" y="491"/>
                      <a:pt x="68" y="489"/>
                    </a:cubicBezTo>
                    <a:cubicBezTo>
                      <a:pt x="109" y="428"/>
                      <a:pt x="63" y="482"/>
                      <a:pt x="186" y="453"/>
                    </a:cubicBezTo>
                    <a:cubicBezTo>
                      <a:pt x="195" y="451"/>
                      <a:pt x="211" y="440"/>
                      <a:pt x="205" y="434"/>
                    </a:cubicBezTo>
                    <a:cubicBezTo>
                      <a:pt x="198" y="427"/>
                      <a:pt x="187" y="441"/>
                      <a:pt x="177" y="444"/>
                    </a:cubicBezTo>
                    <a:cubicBezTo>
                      <a:pt x="165" y="448"/>
                      <a:pt x="153" y="450"/>
                      <a:pt x="141" y="453"/>
                    </a:cubicBezTo>
                    <a:cubicBezTo>
                      <a:pt x="179" y="413"/>
                      <a:pt x="253" y="407"/>
                      <a:pt x="305" y="398"/>
                    </a:cubicBezTo>
                    <a:cubicBezTo>
                      <a:pt x="333" y="380"/>
                      <a:pt x="357" y="371"/>
                      <a:pt x="388" y="361"/>
                    </a:cubicBezTo>
                    <a:cubicBezTo>
                      <a:pt x="411" y="327"/>
                      <a:pt x="449" y="307"/>
                      <a:pt x="488" y="297"/>
                    </a:cubicBezTo>
                    <a:cubicBezTo>
                      <a:pt x="491" y="233"/>
                      <a:pt x="489" y="169"/>
                      <a:pt x="497" y="105"/>
                    </a:cubicBezTo>
                    <a:cubicBezTo>
                      <a:pt x="498" y="96"/>
                      <a:pt x="510" y="94"/>
                      <a:pt x="516" y="87"/>
                    </a:cubicBezTo>
                    <a:cubicBezTo>
                      <a:pt x="523" y="79"/>
                      <a:pt x="534" y="60"/>
                      <a:pt x="534" y="60"/>
                    </a:cubicBezTo>
                  </a:path>
                </a:pathLst>
              </a:cu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5" name="Freeform 10"/>
              <p:cNvSpPr>
                <a:spLocks/>
              </p:cNvSpPr>
              <p:nvPr/>
            </p:nvSpPr>
            <p:spPr bwMode="auto">
              <a:xfrm>
                <a:off x="1936" y="873"/>
                <a:ext cx="92" cy="58"/>
              </a:xfrm>
              <a:custGeom>
                <a:avLst/>
                <a:gdLst>
                  <a:gd name="T0" fmla="*/ 27 w 203"/>
                  <a:gd name="T1" fmla="*/ 3 h 168"/>
                  <a:gd name="T2" fmla="*/ 15 w 203"/>
                  <a:gd name="T3" fmla="*/ 10 h 168"/>
                  <a:gd name="T4" fmla="*/ 18 w 203"/>
                  <a:gd name="T5" fmla="*/ 19 h 168"/>
                  <a:gd name="T6" fmla="*/ 23 w 203"/>
                  <a:gd name="T7" fmla="*/ 18 h 168"/>
                  <a:gd name="T8" fmla="*/ 25 w 203"/>
                  <a:gd name="T9" fmla="*/ 2 h 168"/>
                  <a:gd name="T10" fmla="*/ 36 w 203"/>
                  <a:gd name="T11" fmla="*/ 3 h 168"/>
                  <a:gd name="T12" fmla="*/ 38 w 203"/>
                  <a:gd name="T13" fmla="*/ 11 h 168"/>
                  <a:gd name="T14" fmla="*/ 33 w 203"/>
                  <a:gd name="T15" fmla="*/ 12 h 168"/>
                  <a:gd name="T16" fmla="*/ 27 w 203"/>
                  <a:gd name="T17" fmla="*/ 11 h 168"/>
                  <a:gd name="T18" fmla="*/ 23 w 203"/>
                  <a:gd name="T19" fmla="*/ 5 h 168"/>
                  <a:gd name="T20" fmla="*/ 10 w 203"/>
                  <a:gd name="T21" fmla="*/ 6 h 168"/>
                  <a:gd name="T22" fmla="*/ 14 w 203"/>
                  <a:gd name="T23" fmla="*/ 10 h 168"/>
                  <a:gd name="T24" fmla="*/ 15 w 203"/>
                  <a:gd name="T25" fmla="*/ 7 h 168"/>
                  <a:gd name="T26" fmla="*/ 25 w 203"/>
                  <a:gd name="T27" fmla="*/ 6 h 168"/>
                  <a:gd name="T28" fmla="*/ 27 w 203"/>
                  <a:gd name="T29" fmla="*/ 3 h 1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03"/>
                  <a:gd name="T46" fmla="*/ 0 h 168"/>
                  <a:gd name="T47" fmla="*/ 203 w 203"/>
                  <a:gd name="T48" fmla="*/ 168 h 16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03" h="168">
                    <a:moveTo>
                      <a:pt x="131" y="23"/>
                    </a:moveTo>
                    <a:cubicBezTo>
                      <a:pt x="100" y="43"/>
                      <a:pt x="88" y="52"/>
                      <a:pt x="76" y="87"/>
                    </a:cubicBezTo>
                    <a:cubicBezTo>
                      <a:pt x="79" y="111"/>
                      <a:pt x="73" y="139"/>
                      <a:pt x="85" y="160"/>
                    </a:cubicBezTo>
                    <a:cubicBezTo>
                      <a:pt x="90" y="168"/>
                      <a:pt x="111" y="161"/>
                      <a:pt x="113" y="151"/>
                    </a:cubicBezTo>
                    <a:cubicBezTo>
                      <a:pt x="124" y="107"/>
                      <a:pt x="119" y="60"/>
                      <a:pt x="122" y="14"/>
                    </a:cubicBezTo>
                    <a:cubicBezTo>
                      <a:pt x="140" y="17"/>
                      <a:pt x="160" y="15"/>
                      <a:pt x="177" y="23"/>
                    </a:cubicBezTo>
                    <a:cubicBezTo>
                      <a:pt x="203" y="36"/>
                      <a:pt x="198" y="79"/>
                      <a:pt x="186" y="96"/>
                    </a:cubicBezTo>
                    <a:cubicBezTo>
                      <a:pt x="181" y="104"/>
                      <a:pt x="167" y="102"/>
                      <a:pt x="158" y="105"/>
                    </a:cubicBezTo>
                    <a:cubicBezTo>
                      <a:pt x="149" y="102"/>
                      <a:pt x="136" y="104"/>
                      <a:pt x="131" y="96"/>
                    </a:cubicBezTo>
                    <a:cubicBezTo>
                      <a:pt x="120" y="80"/>
                      <a:pt x="113" y="41"/>
                      <a:pt x="113" y="41"/>
                    </a:cubicBezTo>
                    <a:cubicBezTo>
                      <a:pt x="92" y="44"/>
                      <a:pt x="68" y="40"/>
                      <a:pt x="49" y="50"/>
                    </a:cubicBezTo>
                    <a:cubicBezTo>
                      <a:pt x="0" y="75"/>
                      <a:pt x="66" y="87"/>
                      <a:pt x="67" y="87"/>
                    </a:cubicBezTo>
                    <a:cubicBezTo>
                      <a:pt x="70" y="78"/>
                      <a:pt x="68" y="65"/>
                      <a:pt x="76" y="60"/>
                    </a:cubicBezTo>
                    <a:cubicBezTo>
                      <a:pt x="89" y="51"/>
                      <a:pt x="112" y="62"/>
                      <a:pt x="122" y="50"/>
                    </a:cubicBezTo>
                    <a:cubicBezTo>
                      <a:pt x="143" y="23"/>
                      <a:pt x="85" y="0"/>
                      <a:pt x="131" y="23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6" name="Freeform 11"/>
              <p:cNvSpPr>
                <a:spLocks/>
              </p:cNvSpPr>
              <p:nvPr/>
            </p:nvSpPr>
            <p:spPr bwMode="auto">
              <a:xfrm>
                <a:off x="2101" y="824"/>
                <a:ext cx="42" cy="69"/>
              </a:xfrm>
              <a:custGeom>
                <a:avLst/>
                <a:gdLst>
                  <a:gd name="T0" fmla="*/ 12 w 92"/>
                  <a:gd name="T1" fmla="*/ 4 h 200"/>
                  <a:gd name="T2" fmla="*/ 5 w 92"/>
                  <a:gd name="T3" fmla="*/ 13 h 200"/>
                  <a:gd name="T4" fmla="*/ 7 w 92"/>
                  <a:gd name="T5" fmla="*/ 23 h 200"/>
                  <a:gd name="T6" fmla="*/ 11 w 92"/>
                  <a:gd name="T7" fmla="*/ 19 h 200"/>
                  <a:gd name="T8" fmla="*/ 12 w 92"/>
                  <a:gd name="T9" fmla="*/ 11 h 200"/>
                  <a:gd name="T10" fmla="*/ 14 w 92"/>
                  <a:gd name="T11" fmla="*/ 4 h 200"/>
                  <a:gd name="T12" fmla="*/ 18 w 92"/>
                  <a:gd name="T13" fmla="*/ 1 h 200"/>
                  <a:gd name="T14" fmla="*/ 12 w 92"/>
                  <a:gd name="T15" fmla="*/ 2 h 200"/>
                  <a:gd name="T16" fmla="*/ 12 w 92"/>
                  <a:gd name="T17" fmla="*/ 4 h 2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2"/>
                  <a:gd name="T28" fmla="*/ 0 h 200"/>
                  <a:gd name="T29" fmla="*/ 92 w 92"/>
                  <a:gd name="T30" fmla="*/ 200 h 2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2" h="200">
                    <a:moveTo>
                      <a:pt x="60" y="35"/>
                    </a:moveTo>
                    <a:cubicBezTo>
                      <a:pt x="49" y="64"/>
                      <a:pt x="33" y="79"/>
                      <a:pt x="23" y="108"/>
                    </a:cubicBezTo>
                    <a:cubicBezTo>
                      <a:pt x="26" y="135"/>
                      <a:pt x="20" y="165"/>
                      <a:pt x="32" y="190"/>
                    </a:cubicBezTo>
                    <a:cubicBezTo>
                      <a:pt x="37" y="200"/>
                      <a:pt x="47" y="173"/>
                      <a:pt x="50" y="163"/>
                    </a:cubicBezTo>
                    <a:cubicBezTo>
                      <a:pt x="57" y="139"/>
                      <a:pt x="56" y="114"/>
                      <a:pt x="60" y="90"/>
                    </a:cubicBezTo>
                    <a:cubicBezTo>
                      <a:pt x="63" y="72"/>
                      <a:pt x="63" y="53"/>
                      <a:pt x="69" y="35"/>
                    </a:cubicBezTo>
                    <a:cubicBezTo>
                      <a:pt x="72" y="25"/>
                      <a:pt x="92" y="18"/>
                      <a:pt x="87" y="8"/>
                    </a:cubicBezTo>
                    <a:cubicBezTo>
                      <a:pt x="83" y="0"/>
                      <a:pt x="69" y="14"/>
                      <a:pt x="60" y="17"/>
                    </a:cubicBezTo>
                    <a:cubicBezTo>
                      <a:pt x="43" y="33"/>
                      <a:pt x="0" y="93"/>
                      <a:pt x="60" y="35"/>
                    </a:cubicBezTo>
                    <a:close/>
                  </a:path>
                </a:pathLst>
              </a:custGeom>
              <a:solidFill>
                <a:srgbClr val="FF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7" name="Freeform 12"/>
              <p:cNvSpPr>
                <a:spLocks/>
              </p:cNvSpPr>
              <p:nvPr/>
            </p:nvSpPr>
            <p:spPr bwMode="auto">
              <a:xfrm>
                <a:off x="1084" y="912"/>
                <a:ext cx="357" cy="142"/>
              </a:xfrm>
              <a:custGeom>
                <a:avLst/>
                <a:gdLst>
                  <a:gd name="T0" fmla="*/ 7 w 787"/>
                  <a:gd name="T1" fmla="*/ 48 h 411"/>
                  <a:gd name="T2" fmla="*/ 5 w 787"/>
                  <a:gd name="T3" fmla="*/ 44 h 411"/>
                  <a:gd name="T4" fmla="*/ 1 w 787"/>
                  <a:gd name="T5" fmla="*/ 37 h 411"/>
                  <a:gd name="T6" fmla="*/ 15 w 787"/>
                  <a:gd name="T7" fmla="*/ 28 h 411"/>
                  <a:gd name="T8" fmla="*/ 28 w 787"/>
                  <a:gd name="T9" fmla="*/ 29 h 411"/>
                  <a:gd name="T10" fmla="*/ 35 w 787"/>
                  <a:gd name="T11" fmla="*/ 13 h 411"/>
                  <a:gd name="T12" fmla="*/ 43 w 787"/>
                  <a:gd name="T13" fmla="*/ 14 h 411"/>
                  <a:gd name="T14" fmla="*/ 44 w 787"/>
                  <a:gd name="T15" fmla="*/ 17 h 411"/>
                  <a:gd name="T16" fmla="*/ 49 w 787"/>
                  <a:gd name="T17" fmla="*/ 14 h 411"/>
                  <a:gd name="T18" fmla="*/ 54 w 787"/>
                  <a:gd name="T19" fmla="*/ 13 h 411"/>
                  <a:gd name="T20" fmla="*/ 60 w 787"/>
                  <a:gd name="T21" fmla="*/ 24 h 411"/>
                  <a:gd name="T22" fmla="*/ 67 w 787"/>
                  <a:gd name="T23" fmla="*/ 23 h 411"/>
                  <a:gd name="T24" fmla="*/ 86 w 787"/>
                  <a:gd name="T25" fmla="*/ 19 h 411"/>
                  <a:gd name="T26" fmla="*/ 99 w 787"/>
                  <a:gd name="T27" fmla="*/ 9 h 411"/>
                  <a:gd name="T28" fmla="*/ 101 w 787"/>
                  <a:gd name="T29" fmla="*/ 4 h 411"/>
                  <a:gd name="T30" fmla="*/ 105 w 787"/>
                  <a:gd name="T31" fmla="*/ 2 h 411"/>
                  <a:gd name="T32" fmla="*/ 116 w 787"/>
                  <a:gd name="T33" fmla="*/ 3 h 411"/>
                  <a:gd name="T34" fmla="*/ 118 w 787"/>
                  <a:gd name="T35" fmla="*/ 12 h 411"/>
                  <a:gd name="T36" fmla="*/ 133 w 787"/>
                  <a:gd name="T37" fmla="*/ 9 h 411"/>
                  <a:gd name="T38" fmla="*/ 142 w 787"/>
                  <a:gd name="T39" fmla="*/ 10 h 411"/>
                  <a:gd name="T40" fmla="*/ 147 w 787"/>
                  <a:gd name="T41" fmla="*/ 16 h 411"/>
                  <a:gd name="T42" fmla="*/ 156 w 787"/>
                  <a:gd name="T43" fmla="*/ 17 h 411"/>
                  <a:gd name="T44" fmla="*/ 157 w 787"/>
                  <a:gd name="T45" fmla="*/ 33 h 411"/>
                  <a:gd name="T46" fmla="*/ 141 w 787"/>
                  <a:gd name="T47" fmla="*/ 36 h 411"/>
                  <a:gd name="T48" fmla="*/ 122 w 787"/>
                  <a:gd name="T49" fmla="*/ 39 h 411"/>
                  <a:gd name="T50" fmla="*/ 95 w 787"/>
                  <a:gd name="T51" fmla="*/ 42 h 411"/>
                  <a:gd name="T52" fmla="*/ 84 w 787"/>
                  <a:gd name="T53" fmla="*/ 45 h 411"/>
                  <a:gd name="T54" fmla="*/ 80 w 787"/>
                  <a:gd name="T55" fmla="*/ 47 h 411"/>
                  <a:gd name="T56" fmla="*/ 69 w 787"/>
                  <a:gd name="T57" fmla="*/ 49 h 411"/>
                  <a:gd name="T58" fmla="*/ 7 w 787"/>
                  <a:gd name="T59" fmla="*/ 48 h 41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87"/>
                  <a:gd name="T91" fmla="*/ 0 h 411"/>
                  <a:gd name="T92" fmla="*/ 787 w 787"/>
                  <a:gd name="T93" fmla="*/ 411 h 41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87" h="411">
                    <a:moveTo>
                      <a:pt x="34" y="402"/>
                    </a:moveTo>
                    <a:cubicBezTo>
                      <a:pt x="31" y="390"/>
                      <a:pt x="29" y="377"/>
                      <a:pt x="25" y="365"/>
                    </a:cubicBezTo>
                    <a:cubicBezTo>
                      <a:pt x="20" y="346"/>
                      <a:pt x="7" y="310"/>
                      <a:pt x="7" y="310"/>
                    </a:cubicBezTo>
                    <a:cubicBezTo>
                      <a:pt x="16" y="239"/>
                      <a:pt x="0" y="214"/>
                      <a:pt x="71" y="237"/>
                    </a:cubicBezTo>
                    <a:cubicBezTo>
                      <a:pt x="114" y="266"/>
                      <a:pt x="103" y="293"/>
                      <a:pt x="135" y="246"/>
                    </a:cubicBezTo>
                    <a:cubicBezTo>
                      <a:pt x="120" y="185"/>
                      <a:pt x="93" y="135"/>
                      <a:pt x="171" y="109"/>
                    </a:cubicBezTo>
                    <a:cubicBezTo>
                      <a:pt x="183" y="112"/>
                      <a:pt x="198" y="110"/>
                      <a:pt x="208" y="118"/>
                    </a:cubicBezTo>
                    <a:cubicBezTo>
                      <a:pt x="216" y="124"/>
                      <a:pt x="207" y="146"/>
                      <a:pt x="217" y="146"/>
                    </a:cubicBezTo>
                    <a:cubicBezTo>
                      <a:pt x="228" y="146"/>
                      <a:pt x="226" y="125"/>
                      <a:pt x="235" y="118"/>
                    </a:cubicBezTo>
                    <a:cubicBezTo>
                      <a:pt x="243" y="112"/>
                      <a:pt x="254" y="112"/>
                      <a:pt x="263" y="109"/>
                    </a:cubicBezTo>
                    <a:cubicBezTo>
                      <a:pt x="273" y="139"/>
                      <a:pt x="267" y="179"/>
                      <a:pt x="290" y="201"/>
                    </a:cubicBezTo>
                    <a:cubicBezTo>
                      <a:pt x="299" y="210"/>
                      <a:pt x="315" y="194"/>
                      <a:pt x="327" y="191"/>
                    </a:cubicBezTo>
                    <a:cubicBezTo>
                      <a:pt x="382" y="198"/>
                      <a:pt x="442" y="227"/>
                      <a:pt x="418" y="155"/>
                    </a:cubicBezTo>
                    <a:cubicBezTo>
                      <a:pt x="437" y="0"/>
                      <a:pt x="397" y="134"/>
                      <a:pt x="482" y="73"/>
                    </a:cubicBezTo>
                    <a:cubicBezTo>
                      <a:pt x="492" y="66"/>
                      <a:pt x="485" y="47"/>
                      <a:pt x="491" y="36"/>
                    </a:cubicBezTo>
                    <a:cubicBezTo>
                      <a:pt x="495" y="28"/>
                      <a:pt x="504" y="24"/>
                      <a:pt x="510" y="18"/>
                    </a:cubicBezTo>
                    <a:cubicBezTo>
                      <a:pt x="528" y="21"/>
                      <a:pt x="553" y="13"/>
                      <a:pt x="564" y="27"/>
                    </a:cubicBezTo>
                    <a:cubicBezTo>
                      <a:pt x="579" y="46"/>
                      <a:pt x="560" y="80"/>
                      <a:pt x="574" y="100"/>
                    </a:cubicBezTo>
                    <a:cubicBezTo>
                      <a:pt x="580" y="109"/>
                      <a:pt x="647" y="73"/>
                      <a:pt x="647" y="73"/>
                    </a:cubicBezTo>
                    <a:cubicBezTo>
                      <a:pt x="662" y="76"/>
                      <a:pt x="679" y="74"/>
                      <a:pt x="692" y="82"/>
                    </a:cubicBezTo>
                    <a:cubicBezTo>
                      <a:pt x="736" y="111"/>
                      <a:pt x="668" y="108"/>
                      <a:pt x="711" y="137"/>
                    </a:cubicBezTo>
                    <a:cubicBezTo>
                      <a:pt x="724" y="146"/>
                      <a:pt x="741" y="143"/>
                      <a:pt x="756" y="146"/>
                    </a:cubicBezTo>
                    <a:cubicBezTo>
                      <a:pt x="771" y="185"/>
                      <a:pt x="787" y="233"/>
                      <a:pt x="766" y="274"/>
                    </a:cubicBezTo>
                    <a:cubicBezTo>
                      <a:pt x="754" y="297"/>
                      <a:pt x="695" y="299"/>
                      <a:pt x="683" y="301"/>
                    </a:cubicBezTo>
                    <a:cubicBezTo>
                      <a:pt x="616" y="323"/>
                      <a:pt x="647" y="314"/>
                      <a:pt x="592" y="329"/>
                    </a:cubicBezTo>
                    <a:cubicBezTo>
                      <a:pt x="529" y="369"/>
                      <a:pt x="595" y="333"/>
                      <a:pt x="464" y="356"/>
                    </a:cubicBezTo>
                    <a:cubicBezTo>
                      <a:pt x="445" y="359"/>
                      <a:pt x="409" y="374"/>
                      <a:pt x="409" y="374"/>
                    </a:cubicBezTo>
                    <a:cubicBezTo>
                      <a:pt x="403" y="380"/>
                      <a:pt x="399" y="389"/>
                      <a:pt x="391" y="393"/>
                    </a:cubicBezTo>
                    <a:cubicBezTo>
                      <a:pt x="374" y="402"/>
                      <a:pt x="336" y="411"/>
                      <a:pt x="336" y="411"/>
                    </a:cubicBezTo>
                    <a:cubicBezTo>
                      <a:pt x="235" y="408"/>
                      <a:pt x="135" y="402"/>
                      <a:pt x="34" y="402"/>
                    </a:cubicBezTo>
                    <a:close/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8" name="Freeform 13"/>
              <p:cNvSpPr>
                <a:spLocks/>
              </p:cNvSpPr>
              <p:nvPr/>
            </p:nvSpPr>
            <p:spPr bwMode="auto">
              <a:xfrm>
                <a:off x="1066" y="893"/>
                <a:ext cx="403" cy="127"/>
              </a:xfrm>
              <a:custGeom>
                <a:avLst/>
                <a:gdLst>
                  <a:gd name="T0" fmla="*/ 166 w 887"/>
                  <a:gd name="T1" fmla="*/ 40 h 367"/>
                  <a:gd name="T2" fmla="*/ 172 w 887"/>
                  <a:gd name="T3" fmla="*/ 38 h 367"/>
                  <a:gd name="T4" fmla="*/ 177 w 887"/>
                  <a:gd name="T5" fmla="*/ 37 h 367"/>
                  <a:gd name="T6" fmla="*/ 179 w 887"/>
                  <a:gd name="T7" fmla="*/ 33 h 367"/>
                  <a:gd name="T8" fmla="*/ 183 w 887"/>
                  <a:gd name="T9" fmla="*/ 29 h 367"/>
                  <a:gd name="T10" fmla="*/ 179 w 887"/>
                  <a:gd name="T11" fmla="*/ 23 h 367"/>
                  <a:gd name="T12" fmla="*/ 177 w 887"/>
                  <a:gd name="T13" fmla="*/ 19 h 367"/>
                  <a:gd name="T14" fmla="*/ 164 w 887"/>
                  <a:gd name="T15" fmla="*/ 16 h 367"/>
                  <a:gd name="T16" fmla="*/ 159 w 887"/>
                  <a:gd name="T17" fmla="*/ 10 h 367"/>
                  <a:gd name="T18" fmla="*/ 147 w 887"/>
                  <a:gd name="T19" fmla="*/ 8 h 367"/>
                  <a:gd name="T20" fmla="*/ 124 w 887"/>
                  <a:gd name="T21" fmla="*/ 0 h 367"/>
                  <a:gd name="T22" fmla="*/ 106 w 887"/>
                  <a:gd name="T23" fmla="*/ 0 h 367"/>
                  <a:gd name="T24" fmla="*/ 83 w 887"/>
                  <a:gd name="T25" fmla="*/ 7 h 367"/>
                  <a:gd name="T26" fmla="*/ 72 w 887"/>
                  <a:gd name="T27" fmla="*/ 20 h 367"/>
                  <a:gd name="T28" fmla="*/ 53 w 887"/>
                  <a:gd name="T29" fmla="*/ 15 h 367"/>
                  <a:gd name="T30" fmla="*/ 34 w 887"/>
                  <a:gd name="T31" fmla="*/ 16 h 367"/>
                  <a:gd name="T32" fmla="*/ 32 w 887"/>
                  <a:gd name="T33" fmla="*/ 22 h 367"/>
                  <a:gd name="T34" fmla="*/ 21 w 887"/>
                  <a:gd name="T35" fmla="*/ 21 h 367"/>
                  <a:gd name="T36" fmla="*/ 17 w 887"/>
                  <a:gd name="T37" fmla="*/ 24 h 367"/>
                  <a:gd name="T38" fmla="*/ 11 w 887"/>
                  <a:gd name="T39" fmla="*/ 25 h 367"/>
                  <a:gd name="T40" fmla="*/ 10 w 887"/>
                  <a:gd name="T41" fmla="*/ 28 h 367"/>
                  <a:gd name="T42" fmla="*/ 0 w 887"/>
                  <a:gd name="T43" fmla="*/ 33 h 367"/>
                  <a:gd name="T44" fmla="*/ 13 w 887"/>
                  <a:gd name="T45" fmla="*/ 36 h 367"/>
                  <a:gd name="T46" fmla="*/ 36 w 887"/>
                  <a:gd name="T47" fmla="*/ 38 h 367"/>
                  <a:gd name="T48" fmla="*/ 38 w 887"/>
                  <a:gd name="T49" fmla="*/ 28 h 367"/>
                  <a:gd name="T50" fmla="*/ 55 w 887"/>
                  <a:gd name="T51" fmla="*/ 26 h 367"/>
                  <a:gd name="T52" fmla="*/ 72 w 887"/>
                  <a:gd name="T53" fmla="*/ 28 h 367"/>
                  <a:gd name="T54" fmla="*/ 74 w 887"/>
                  <a:gd name="T55" fmla="*/ 25 h 367"/>
                  <a:gd name="T56" fmla="*/ 85 w 887"/>
                  <a:gd name="T57" fmla="*/ 28 h 367"/>
                  <a:gd name="T58" fmla="*/ 96 w 887"/>
                  <a:gd name="T59" fmla="*/ 27 h 367"/>
                  <a:gd name="T60" fmla="*/ 100 w 887"/>
                  <a:gd name="T61" fmla="*/ 20 h 367"/>
                  <a:gd name="T62" fmla="*/ 106 w 887"/>
                  <a:gd name="T63" fmla="*/ 18 h 367"/>
                  <a:gd name="T64" fmla="*/ 119 w 887"/>
                  <a:gd name="T65" fmla="*/ 19 h 367"/>
                  <a:gd name="T66" fmla="*/ 127 w 887"/>
                  <a:gd name="T67" fmla="*/ 16 h 367"/>
                  <a:gd name="T68" fmla="*/ 132 w 887"/>
                  <a:gd name="T69" fmla="*/ 19 h 367"/>
                  <a:gd name="T70" fmla="*/ 144 w 887"/>
                  <a:gd name="T71" fmla="*/ 21 h 367"/>
                  <a:gd name="T72" fmla="*/ 160 w 887"/>
                  <a:gd name="T73" fmla="*/ 31 h 367"/>
                  <a:gd name="T74" fmla="*/ 168 w 887"/>
                  <a:gd name="T75" fmla="*/ 37 h 367"/>
                  <a:gd name="T76" fmla="*/ 179 w 887"/>
                  <a:gd name="T77" fmla="*/ 38 h 36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87"/>
                  <a:gd name="T118" fmla="*/ 0 h 367"/>
                  <a:gd name="T119" fmla="*/ 887 w 887"/>
                  <a:gd name="T120" fmla="*/ 367 h 36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87" h="367">
                    <a:moveTo>
                      <a:pt x="805" y="338"/>
                    </a:moveTo>
                    <a:cubicBezTo>
                      <a:pt x="814" y="332"/>
                      <a:pt x="822" y="325"/>
                      <a:pt x="832" y="320"/>
                    </a:cubicBezTo>
                    <a:cubicBezTo>
                      <a:pt x="841" y="316"/>
                      <a:pt x="853" y="317"/>
                      <a:pt x="859" y="310"/>
                    </a:cubicBezTo>
                    <a:cubicBezTo>
                      <a:pt x="867" y="300"/>
                      <a:pt x="864" y="285"/>
                      <a:pt x="869" y="274"/>
                    </a:cubicBezTo>
                    <a:cubicBezTo>
                      <a:pt x="873" y="264"/>
                      <a:pt x="881" y="255"/>
                      <a:pt x="887" y="246"/>
                    </a:cubicBezTo>
                    <a:cubicBezTo>
                      <a:pt x="881" y="228"/>
                      <a:pt x="874" y="210"/>
                      <a:pt x="869" y="192"/>
                    </a:cubicBezTo>
                    <a:cubicBezTo>
                      <a:pt x="866" y="180"/>
                      <a:pt x="868" y="164"/>
                      <a:pt x="859" y="155"/>
                    </a:cubicBezTo>
                    <a:cubicBezTo>
                      <a:pt x="843" y="139"/>
                      <a:pt x="816" y="144"/>
                      <a:pt x="795" y="137"/>
                    </a:cubicBezTo>
                    <a:cubicBezTo>
                      <a:pt x="790" y="122"/>
                      <a:pt x="783" y="91"/>
                      <a:pt x="768" y="82"/>
                    </a:cubicBezTo>
                    <a:cubicBezTo>
                      <a:pt x="752" y="72"/>
                      <a:pt x="713" y="64"/>
                      <a:pt x="713" y="64"/>
                    </a:cubicBezTo>
                    <a:cubicBezTo>
                      <a:pt x="646" y="86"/>
                      <a:pt x="644" y="39"/>
                      <a:pt x="603" y="0"/>
                    </a:cubicBezTo>
                    <a:cubicBezTo>
                      <a:pt x="559" y="15"/>
                      <a:pt x="553" y="27"/>
                      <a:pt x="512" y="0"/>
                    </a:cubicBezTo>
                    <a:cubicBezTo>
                      <a:pt x="477" y="24"/>
                      <a:pt x="438" y="31"/>
                      <a:pt x="402" y="54"/>
                    </a:cubicBezTo>
                    <a:cubicBezTo>
                      <a:pt x="366" y="110"/>
                      <a:pt x="412" y="143"/>
                      <a:pt x="347" y="164"/>
                    </a:cubicBezTo>
                    <a:cubicBezTo>
                      <a:pt x="317" y="144"/>
                      <a:pt x="289" y="139"/>
                      <a:pt x="256" y="128"/>
                    </a:cubicBezTo>
                    <a:cubicBezTo>
                      <a:pt x="226" y="131"/>
                      <a:pt x="192" y="123"/>
                      <a:pt x="165" y="137"/>
                    </a:cubicBezTo>
                    <a:cubicBezTo>
                      <a:pt x="151" y="144"/>
                      <a:pt x="168" y="174"/>
                      <a:pt x="155" y="182"/>
                    </a:cubicBezTo>
                    <a:cubicBezTo>
                      <a:pt x="139" y="191"/>
                      <a:pt x="119" y="176"/>
                      <a:pt x="101" y="173"/>
                    </a:cubicBezTo>
                    <a:cubicBezTo>
                      <a:pt x="95" y="182"/>
                      <a:pt x="91" y="194"/>
                      <a:pt x="82" y="201"/>
                    </a:cubicBezTo>
                    <a:cubicBezTo>
                      <a:pt x="75" y="207"/>
                      <a:pt x="62" y="203"/>
                      <a:pt x="55" y="210"/>
                    </a:cubicBezTo>
                    <a:cubicBezTo>
                      <a:pt x="48" y="217"/>
                      <a:pt x="51" y="229"/>
                      <a:pt x="46" y="237"/>
                    </a:cubicBezTo>
                    <a:cubicBezTo>
                      <a:pt x="37" y="252"/>
                      <a:pt x="13" y="265"/>
                      <a:pt x="0" y="274"/>
                    </a:cubicBezTo>
                    <a:cubicBezTo>
                      <a:pt x="14" y="317"/>
                      <a:pt x="23" y="315"/>
                      <a:pt x="64" y="301"/>
                    </a:cubicBezTo>
                    <a:cubicBezTo>
                      <a:pt x="85" y="306"/>
                      <a:pt x="166" y="327"/>
                      <a:pt x="174" y="320"/>
                    </a:cubicBezTo>
                    <a:cubicBezTo>
                      <a:pt x="195" y="301"/>
                      <a:pt x="169" y="261"/>
                      <a:pt x="183" y="237"/>
                    </a:cubicBezTo>
                    <a:cubicBezTo>
                      <a:pt x="197" y="213"/>
                      <a:pt x="238" y="226"/>
                      <a:pt x="265" y="219"/>
                    </a:cubicBezTo>
                    <a:cubicBezTo>
                      <a:pt x="305" y="232"/>
                      <a:pt x="305" y="251"/>
                      <a:pt x="347" y="237"/>
                    </a:cubicBezTo>
                    <a:cubicBezTo>
                      <a:pt x="350" y="228"/>
                      <a:pt x="348" y="214"/>
                      <a:pt x="357" y="210"/>
                    </a:cubicBezTo>
                    <a:cubicBezTo>
                      <a:pt x="368" y="205"/>
                      <a:pt x="406" y="234"/>
                      <a:pt x="411" y="237"/>
                    </a:cubicBezTo>
                    <a:cubicBezTo>
                      <a:pt x="429" y="234"/>
                      <a:pt x="450" y="237"/>
                      <a:pt x="466" y="228"/>
                    </a:cubicBezTo>
                    <a:cubicBezTo>
                      <a:pt x="485" y="217"/>
                      <a:pt x="473" y="182"/>
                      <a:pt x="485" y="164"/>
                    </a:cubicBezTo>
                    <a:cubicBezTo>
                      <a:pt x="491" y="155"/>
                      <a:pt x="503" y="152"/>
                      <a:pt x="512" y="146"/>
                    </a:cubicBezTo>
                    <a:cubicBezTo>
                      <a:pt x="533" y="149"/>
                      <a:pt x="555" y="157"/>
                      <a:pt x="576" y="155"/>
                    </a:cubicBezTo>
                    <a:cubicBezTo>
                      <a:pt x="590" y="154"/>
                      <a:pt x="599" y="137"/>
                      <a:pt x="613" y="137"/>
                    </a:cubicBezTo>
                    <a:cubicBezTo>
                      <a:pt x="624" y="137"/>
                      <a:pt x="630" y="151"/>
                      <a:pt x="640" y="155"/>
                    </a:cubicBezTo>
                    <a:cubicBezTo>
                      <a:pt x="658" y="163"/>
                      <a:pt x="695" y="173"/>
                      <a:pt x="695" y="173"/>
                    </a:cubicBezTo>
                    <a:cubicBezTo>
                      <a:pt x="717" y="241"/>
                      <a:pt x="706" y="236"/>
                      <a:pt x="777" y="256"/>
                    </a:cubicBezTo>
                    <a:cubicBezTo>
                      <a:pt x="793" y="367"/>
                      <a:pt x="763" y="310"/>
                      <a:pt x="814" y="310"/>
                    </a:cubicBezTo>
                    <a:cubicBezTo>
                      <a:pt x="833" y="310"/>
                      <a:pt x="850" y="320"/>
                      <a:pt x="869" y="320"/>
                    </a:cubicBezTo>
                  </a:path>
                </a:pathLst>
              </a:cu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9" name="Freeform 14"/>
              <p:cNvSpPr>
                <a:spLocks/>
              </p:cNvSpPr>
              <p:nvPr/>
            </p:nvSpPr>
            <p:spPr bwMode="auto">
              <a:xfrm>
                <a:off x="888" y="1217"/>
                <a:ext cx="341" cy="171"/>
              </a:xfrm>
              <a:custGeom>
                <a:avLst/>
                <a:gdLst>
                  <a:gd name="T0" fmla="*/ 23 w 751"/>
                  <a:gd name="T1" fmla="*/ 2 h 494"/>
                  <a:gd name="T2" fmla="*/ 69 w 751"/>
                  <a:gd name="T3" fmla="*/ 3 h 494"/>
                  <a:gd name="T4" fmla="*/ 104 w 751"/>
                  <a:gd name="T5" fmla="*/ 8 h 494"/>
                  <a:gd name="T6" fmla="*/ 119 w 751"/>
                  <a:gd name="T7" fmla="*/ 10 h 494"/>
                  <a:gd name="T8" fmla="*/ 124 w 751"/>
                  <a:gd name="T9" fmla="*/ 12 h 494"/>
                  <a:gd name="T10" fmla="*/ 134 w 751"/>
                  <a:gd name="T11" fmla="*/ 14 h 494"/>
                  <a:gd name="T12" fmla="*/ 138 w 751"/>
                  <a:gd name="T13" fmla="*/ 17 h 494"/>
                  <a:gd name="T14" fmla="*/ 139 w 751"/>
                  <a:gd name="T15" fmla="*/ 24 h 494"/>
                  <a:gd name="T16" fmla="*/ 155 w 751"/>
                  <a:gd name="T17" fmla="*/ 25 h 494"/>
                  <a:gd name="T18" fmla="*/ 143 w 751"/>
                  <a:gd name="T19" fmla="*/ 39 h 494"/>
                  <a:gd name="T20" fmla="*/ 141 w 751"/>
                  <a:gd name="T21" fmla="*/ 52 h 494"/>
                  <a:gd name="T22" fmla="*/ 139 w 751"/>
                  <a:gd name="T23" fmla="*/ 57 h 494"/>
                  <a:gd name="T24" fmla="*/ 124 w 751"/>
                  <a:gd name="T25" fmla="*/ 59 h 494"/>
                  <a:gd name="T26" fmla="*/ 92 w 751"/>
                  <a:gd name="T27" fmla="*/ 52 h 494"/>
                  <a:gd name="T28" fmla="*/ 66 w 751"/>
                  <a:gd name="T29" fmla="*/ 46 h 494"/>
                  <a:gd name="T30" fmla="*/ 83 w 751"/>
                  <a:gd name="T31" fmla="*/ 41 h 494"/>
                  <a:gd name="T32" fmla="*/ 60 w 751"/>
                  <a:gd name="T33" fmla="*/ 40 h 494"/>
                  <a:gd name="T34" fmla="*/ 43 w 751"/>
                  <a:gd name="T35" fmla="*/ 35 h 494"/>
                  <a:gd name="T36" fmla="*/ 36 w 751"/>
                  <a:gd name="T37" fmla="*/ 34 h 494"/>
                  <a:gd name="T38" fmla="*/ 25 w 751"/>
                  <a:gd name="T39" fmla="*/ 31 h 494"/>
                  <a:gd name="T40" fmla="*/ 26 w 751"/>
                  <a:gd name="T41" fmla="*/ 28 h 494"/>
                  <a:gd name="T42" fmla="*/ 56 w 751"/>
                  <a:gd name="T43" fmla="*/ 25 h 494"/>
                  <a:gd name="T44" fmla="*/ 40 w 751"/>
                  <a:gd name="T45" fmla="*/ 24 h 494"/>
                  <a:gd name="T46" fmla="*/ 45 w 751"/>
                  <a:gd name="T47" fmla="*/ 20 h 494"/>
                  <a:gd name="T48" fmla="*/ 90 w 751"/>
                  <a:gd name="T49" fmla="*/ 19 h 494"/>
                  <a:gd name="T50" fmla="*/ 23 w 751"/>
                  <a:gd name="T51" fmla="*/ 11 h 494"/>
                  <a:gd name="T52" fmla="*/ 0 w 751"/>
                  <a:gd name="T53" fmla="*/ 8 h 494"/>
                  <a:gd name="T54" fmla="*/ 7 w 751"/>
                  <a:gd name="T55" fmla="*/ 5 h 494"/>
                  <a:gd name="T56" fmla="*/ 23 w 751"/>
                  <a:gd name="T57" fmla="*/ 4 h 494"/>
                  <a:gd name="T58" fmla="*/ 25 w 751"/>
                  <a:gd name="T59" fmla="*/ 0 h 494"/>
                  <a:gd name="T60" fmla="*/ 23 w 751"/>
                  <a:gd name="T61" fmla="*/ 2 h 49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51"/>
                  <a:gd name="T94" fmla="*/ 0 h 494"/>
                  <a:gd name="T95" fmla="*/ 751 w 751"/>
                  <a:gd name="T96" fmla="*/ 494 h 49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51" h="494">
                    <a:moveTo>
                      <a:pt x="110" y="13"/>
                    </a:moveTo>
                    <a:cubicBezTo>
                      <a:pt x="186" y="16"/>
                      <a:pt x="262" y="16"/>
                      <a:pt x="338" y="23"/>
                    </a:cubicBezTo>
                    <a:cubicBezTo>
                      <a:pt x="391" y="28"/>
                      <a:pt x="449" y="59"/>
                      <a:pt x="503" y="68"/>
                    </a:cubicBezTo>
                    <a:cubicBezTo>
                      <a:pt x="527" y="76"/>
                      <a:pt x="553" y="78"/>
                      <a:pt x="576" y="87"/>
                    </a:cubicBezTo>
                    <a:cubicBezTo>
                      <a:pt x="586" y="91"/>
                      <a:pt x="593" y="101"/>
                      <a:pt x="603" y="105"/>
                    </a:cubicBezTo>
                    <a:cubicBezTo>
                      <a:pt x="618" y="110"/>
                      <a:pt x="634" y="111"/>
                      <a:pt x="649" y="114"/>
                    </a:cubicBezTo>
                    <a:cubicBezTo>
                      <a:pt x="655" y="123"/>
                      <a:pt x="664" y="131"/>
                      <a:pt x="667" y="141"/>
                    </a:cubicBezTo>
                    <a:cubicBezTo>
                      <a:pt x="673" y="159"/>
                      <a:pt x="661" y="185"/>
                      <a:pt x="676" y="196"/>
                    </a:cubicBezTo>
                    <a:cubicBezTo>
                      <a:pt x="696" y="211"/>
                      <a:pt x="725" y="202"/>
                      <a:pt x="750" y="205"/>
                    </a:cubicBezTo>
                    <a:cubicBezTo>
                      <a:pt x="740" y="259"/>
                      <a:pt x="751" y="305"/>
                      <a:pt x="695" y="324"/>
                    </a:cubicBezTo>
                    <a:cubicBezTo>
                      <a:pt x="692" y="361"/>
                      <a:pt x="690" y="397"/>
                      <a:pt x="686" y="434"/>
                    </a:cubicBezTo>
                    <a:cubicBezTo>
                      <a:pt x="684" y="450"/>
                      <a:pt x="689" y="471"/>
                      <a:pt x="676" y="480"/>
                    </a:cubicBezTo>
                    <a:cubicBezTo>
                      <a:pt x="656" y="494"/>
                      <a:pt x="627" y="486"/>
                      <a:pt x="603" y="489"/>
                    </a:cubicBezTo>
                    <a:cubicBezTo>
                      <a:pt x="550" y="472"/>
                      <a:pt x="501" y="444"/>
                      <a:pt x="448" y="434"/>
                    </a:cubicBezTo>
                    <a:cubicBezTo>
                      <a:pt x="379" y="390"/>
                      <a:pt x="430" y="400"/>
                      <a:pt x="320" y="388"/>
                    </a:cubicBezTo>
                    <a:cubicBezTo>
                      <a:pt x="363" y="374"/>
                      <a:pt x="376" y="383"/>
                      <a:pt x="402" y="343"/>
                    </a:cubicBezTo>
                    <a:cubicBezTo>
                      <a:pt x="365" y="340"/>
                      <a:pt x="327" y="343"/>
                      <a:pt x="292" y="333"/>
                    </a:cubicBezTo>
                    <a:cubicBezTo>
                      <a:pt x="262" y="325"/>
                      <a:pt x="240" y="296"/>
                      <a:pt x="210" y="288"/>
                    </a:cubicBezTo>
                    <a:cubicBezTo>
                      <a:pt x="198" y="285"/>
                      <a:pt x="186" y="283"/>
                      <a:pt x="174" y="279"/>
                    </a:cubicBezTo>
                    <a:cubicBezTo>
                      <a:pt x="155" y="273"/>
                      <a:pt x="119" y="260"/>
                      <a:pt x="119" y="260"/>
                    </a:cubicBezTo>
                    <a:cubicBezTo>
                      <a:pt x="122" y="251"/>
                      <a:pt x="121" y="240"/>
                      <a:pt x="128" y="233"/>
                    </a:cubicBezTo>
                    <a:cubicBezTo>
                      <a:pt x="143" y="218"/>
                      <a:pt x="261" y="207"/>
                      <a:pt x="274" y="205"/>
                    </a:cubicBezTo>
                    <a:cubicBezTo>
                      <a:pt x="247" y="202"/>
                      <a:pt x="215" y="211"/>
                      <a:pt x="192" y="196"/>
                    </a:cubicBezTo>
                    <a:cubicBezTo>
                      <a:pt x="181" y="189"/>
                      <a:pt x="206" y="171"/>
                      <a:pt x="219" y="169"/>
                    </a:cubicBezTo>
                    <a:cubicBezTo>
                      <a:pt x="292" y="158"/>
                      <a:pt x="366" y="163"/>
                      <a:pt x="439" y="160"/>
                    </a:cubicBezTo>
                    <a:cubicBezTo>
                      <a:pt x="358" y="79"/>
                      <a:pt x="208" y="100"/>
                      <a:pt x="110" y="96"/>
                    </a:cubicBezTo>
                    <a:cubicBezTo>
                      <a:pt x="198" y="67"/>
                      <a:pt x="226" y="80"/>
                      <a:pt x="0" y="68"/>
                    </a:cubicBezTo>
                    <a:cubicBezTo>
                      <a:pt x="12" y="59"/>
                      <a:pt x="22" y="46"/>
                      <a:pt x="36" y="41"/>
                    </a:cubicBezTo>
                    <a:cubicBezTo>
                      <a:pt x="60" y="33"/>
                      <a:pt x="87" y="42"/>
                      <a:pt x="110" y="32"/>
                    </a:cubicBezTo>
                    <a:cubicBezTo>
                      <a:pt x="119" y="28"/>
                      <a:pt x="119" y="14"/>
                      <a:pt x="119" y="4"/>
                    </a:cubicBezTo>
                    <a:cubicBezTo>
                      <a:pt x="119" y="0"/>
                      <a:pt x="113" y="10"/>
                      <a:pt x="110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0" name="Freeform 15"/>
              <p:cNvSpPr>
                <a:spLocks/>
              </p:cNvSpPr>
              <p:nvPr/>
            </p:nvSpPr>
            <p:spPr bwMode="auto">
              <a:xfrm>
                <a:off x="575" y="843"/>
                <a:ext cx="172" cy="253"/>
              </a:xfrm>
              <a:custGeom>
                <a:avLst/>
                <a:gdLst>
                  <a:gd name="T0" fmla="*/ 52 w 379"/>
                  <a:gd name="T1" fmla="*/ 0 h 732"/>
                  <a:gd name="T2" fmla="*/ 40 w 379"/>
                  <a:gd name="T3" fmla="*/ 11 h 732"/>
                  <a:gd name="T4" fmla="*/ 31 w 379"/>
                  <a:gd name="T5" fmla="*/ 16 h 732"/>
                  <a:gd name="T6" fmla="*/ 35 w 379"/>
                  <a:gd name="T7" fmla="*/ 19 h 732"/>
                  <a:gd name="T8" fmla="*/ 33 w 379"/>
                  <a:gd name="T9" fmla="*/ 23 h 732"/>
                  <a:gd name="T10" fmla="*/ 27 w 379"/>
                  <a:gd name="T11" fmla="*/ 27 h 732"/>
                  <a:gd name="T12" fmla="*/ 24 w 379"/>
                  <a:gd name="T13" fmla="*/ 32 h 732"/>
                  <a:gd name="T14" fmla="*/ 22 w 379"/>
                  <a:gd name="T15" fmla="*/ 37 h 732"/>
                  <a:gd name="T16" fmla="*/ 24 w 379"/>
                  <a:gd name="T17" fmla="*/ 40 h 732"/>
                  <a:gd name="T18" fmla="*/ 14 w 379"/>
                  <a:gd name="T19" fmla="*/ 53 h 732"/>
                  <a:gd name="T20" fmla="*/ 9 w 379"/>
                  <a:gd name="T21" fmla="*/ 54 h 732"/>
                  <a:gd name="T22" fmla="*/ 3 w 379"/>
                  <a:gd name="T23" fmla="*/ 64 h 732"/>
                  <a:gd name="T24" fmla="*/ 9 w 379"/>
                  <a:gd name="T25" fmla="*/ 62 h 732"/>
                  <a:gd name="T26" fmla="*/ 20 w 379"/>
                  <a:gd name="T27" fmla="*/ 66 h 732"/>
                  <a:gd name="T28" fmla="*/ 24 w 379"/>
                  <a:gd name="T29" fmla="*/ 55 h 732"/>
                  <a:gd name="T30" fmla="*/ 29 w 379"/>
                  <a:gd name="T31" fmla="*/ 50 h 732"/>
                  <a:gd name="T32" fmla="*/ 31 w 379"/>
                  <a:gd name="T33" fmla="*/ 47 h 732"/>
                  <a:gd name="T34" fmla="*/ 29 w 379"/>
                  <a:gd name="T35" fmla="*/ 53 h 732"/>
                  <a:gd name="T36" fmla="*/ 31 w 379"/>
                  <a:gd name="T37" fmla="*/ 35 h 732"/>
                  <a:gd name="T38" fmla="*/ 33 w 379"/>
                  <a:gd name="T39" fmla="*/ 32 h 732"/>
                  <a:gd name="T40" fmla="*/ 35 w 379"/>
                  <a:gd name="T41" fmla="*/ 34 h 732"/>
                  <a:gd name="T42" fmla="*/ 48 w 379"/>
                  <a:gd name="T43" fmla="*/ 49 h 732"/>
                  <a:gd name="T44" fmla="*/ 50 w 379"/>
                  <a:gd name="T45" fmla="*/ 70 h 732"/>
                  <a:gd name="T46" fmla="*/ 61 w 379"/>
                  <a:gd name="T47" fmla="*/ 87 h 732"/>
                  <a:gd name="T48" fmla="*/ 65 w 379"/>
                  <a:gd name="T49" fmla="*/ 62 h 732"/>
                  <a:gd name="T50" fmla="*/ 59 w 379"/>
                  <a:gd name="T51" fmla="*/ 74 h 732"/>
                  <a:gd name="T52" fmla="*/ 57 w 379"/>
                  <a:gd name="T53" fmla="*/ 60 h 732"/>
                  <a:gd name="T54" fmla="*/ 55 w 379"/>
                  <a:gd name="T55" fmla="*/ 64 h 732"/>
                  <a:gd name="T56" fmla="*/ 54 w 379"/>
                  <a:gd name="T57" fmla="*/ 57 h 732"/>
                  <a:gd name="T58" fmla="*/ 52 w 379"/>
                  <a:gd name="T59" fmla="*/ 45 h 732"/>
                  <a:gd name="T60" fmla="*/ 54 w 379"/>
                  <a:gd name="T61" fmla="*/ 50 h 732"/>
                  <a:gd name="T62" fmla="*/ 67 w 379"/>
                  <a:gd name="T63" fmla="*/ 54 h 732"/>
                  <a:gd name="T64" fmla="*/ 73 w 379"/>
                  <a:gd name="T65" fmla="*/ 57 h 732"/>
                  <a:gd name="T66" fmla="*/ 76 w 379"/>
                  <a:gd name="T67" fmla="*/ 60 h 732"/>
                  <a:gd name="T68" fmla="*/ 78 w 379"/>
                  <a:gd name="T69" fmla="*/ 57 h 732"/>
                  <a:gd name="T70" fmla="*/ 70 w 379"/>
                  <a:gd name="T71" fmla="*/ 43 h 732"/>
                  <a:gd name="T72" fmla="*/ 65 w 379"/>
                  <a:gd name="T73" fmla="*/ 46 h 732"/>
                  <a:gd name="T74" fmla="*/ 59 w 379"/>
                  <a:gd name="T75" fmla="*/ 39 h 732"/>
                  <a:gd name="T76" fmla="*/ 54 w 379"/>
                  <a:gd name="T77" fmla="*/ 38 h 732"/>
                  <a:gd name="T78" fmla="*/ 55 w 379"/>
                  <a:gd name="T79" fmla="*/ 26 h 732"/>
                  <a:gd name="T80" fmla="*/ 59 w 379"/>
                  <a:gd name="T81" fmla="*/ 29 h 732"/>
                  <a:gd name="T82" fmla="*/ 63 w 379"/>
                  <a:gd name="T83" fmla="*/ 26 h 732"/>
                  <a:gd name="T84" fmla="*/ 57 w 379"/>
                  <a:gd name="T85" fmla="*/ 27 h 732"/>
                  <a:gd name="T86" fmla="*/ 52 w 379"/>
                  <a:gd name="T87" fmla="*/ 18 h 732"/>
                  <a:gd name="T88" fmla="*/ 50 w 379"/>
                  <a:gd name="T89" fmla="*/ 14 h 732"/>
                  <a:gd name="T90" fmla="*/ 42 w 379"/>
                  <a:gd name="T91" fmla="*/ 7 h 73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79"/>
                  <a:gd name="T139" fmla="*/ 0 h 732"/>
                  <a:gd name="T140" fmla="*/ 379 w 379"/>
                  <a:gd name="T141" fmla="*/ 732 h 73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79" h="732">
                    <a:moveTo>
                      <a:pt x="251" y="0"/>
                    </a:moveTo>
                    <a:cubicBezTo>
                      <a:pt x="231" y="30"/>
                      <a:pt x="218" y="64"/>
                      <a:pt x="196" y="92"/>
                    </a:cubicBezTo>
                    <a:cubicBezTo>
                      <a:pt x="183" y="109"/>
                      <a:pt x="150" y="137"/>
                      <a:pt x="150" y="137"/>
                    </a:cubicBezTo>
                    <a:cubicBezTo>
                      <a:pt x="124" y="219"/>
                      <a:pt x="146" y="123"/>
                      <a:pt x="169" y="156"/>
                    </a:cubicBezTo>
                    <a:cubicBezTo>
                      <a:pt x="176" y="166"/>
                      <a:pt x="166" y="181"/>
                      <a:pt x="160" y="192"/>
                    </a:cubicBezTo>
                    <a:cubicBezTo>
                      <a:pt x="153" y="206"/>
                      <a:pt x="140" y="216"/>
                      <a:pt x="132" y="229"/>
                    </a:cubicBezTo>
                    <a:cubicBezTo>
                      <a:pt x="125" y="240"/>
                      <a:pt x="120" y="253"/>
                      <a:pt x="114" y="265"/>
                    </a:cubicBezTo>
                    <a:cubicBezTo>
                      <a:pt x="111" y="280"/>
                      <a:pt x="105" y="295"/>
                      <a:pt x="105" y="311"/>
                    </a:cubicBezTo>
                    <a:cubicBezTo>
                      <a:pt x="105" y="321"/>
                      <a:pt x="115" y="329"/>
                      <a:pt x="114" y="339"/>
                    </a:cubicBezTo>
                    <a:cubicBezTo>
                      <a:pt x="111" y="360"/>
                      <a:pt x="81" y="420"/>
                      <a:pt x="68" y="439"/>
                    </a:cubicBezTo>
                    <a:cubicBezTo>
                      <a:pt x="57" y="485"/>
                      <a:pt x="57" y="548"/>
                      <a:pt x="41" y="448"/>
                    </a:cubicBezTo>
                    <a:cubicBezTo>
                      <a:pt x="26" y="470"/>
                      <a:pt x="0" y="500"/>
                      <a:pt x="13" y="531"/>
                    </a:cubicBezTo>
                    <a:cubicBezTo>
                      <a:pt x="17" y="540"/>
                      <a:pt x="32" y="524"/>
                      <a:pt x="41" y="521"/>
                    </a:cubicBezTo>
                    <a:cubicBezTo>
                      <a:pt x="55" y="638"/>
                      <a:pt x="34" y="589"/>
                      <a:pt x="96" y="549"/>
                    </a:cubicBezTo>
                    <a:cubicBezTo>
                      <a:pt x="120" y="622"/>
                      <a:pt x="92" y="550"/>
                      <a:pt x="114" y="457"/>
                    </a:cubicBezTo>
                    <a:cubicBezTo>
                      <a:pt x="117" y="442"/>
                      <a:pt x="132" y="433"/>
                      <a:pt x="141" y="421"/>
                    </a:cubicBezTo>
                    <a:cubicBezTo>
                      <a:pt x="144" y="412"/>
                      <a:pt x="150" y="383"/>
                      <a:pt x="150" y="393"/>
                    </a:cubicBezTo>
                    <a:cubicBezTo>
                      <a:pt x="150" y="409"/>
                      <a:pt x="141" y="455"/>
                      <a:pt x="141" y="439"/>
                    </a:cubicBezTo>
                    <a:cubicBezTo>
                      <a:pt x="141" y="390"/>
                      <a:pt x="145" y="341"/>
                      <a:pt x="150" y="293"/>
                    </a:cubicBezTo>
                    <a:cubicBezTo>
                      <a:pt x="151" y="283"/>
                      <a:pt x="160" y="255"/>
                      <a:pt x="160" y="265"/>
                    </a:cubicBezTo>
                    <a:cubicBezTo>
                      <a:pt x="160" y="299"/>
                      <a:pt x="132" y="319"/>
                      <a:pt x="169" y="284"/>
                    </a:cubicBezTo>
                    <a:cubicBezTo>
                      <a:pt x="184" y="329"/>
                      <a:pt x="211" y="370"/>
                      <a:pt x="233" y="412"/>
                    </a:cubicBezTo>
                    <a:cubicBezTo>
                      <a:pt x="241" y="476"/>
                      <a:pt x="233" y="522"/>
                      <a:pt x="242" y="585"/>
                    </a:cubicBezTo>
                    <a:cubicBezTo>
                      <a:pt x="322" y="558"/>
                      <a:pt x="293" y="677"/>
                      <a:pt x="297" y="732"/>
                    </a:cubicBezTo>
                    <a:cubicBezTo>
                      <a:pt x="341" y="663"/>
                      <a:pt x="321" y="607"/>
                      <a:pt x="315" y="521"/>
                    </a:cubicBezTo>
                    <a:cubicBezTo>
                      <a:pt x="292" y="591"/>
                      <a:pt x="301" y="557"/>
                      <a:pt x="288" y="622"/>
                    </a:cubicBezTo>
                    <a:cubicBezTo>
                      <a:pt x="285" y="582"/>
                      <a:pt x="286" y="542"/>
                      <a:pt x="278" y="503"/>
                    </a:cubicBezTo>
                    <a:cubicBezTo>
                      <a:pt x="276" y="493"/>
                      <a:pt x="274" y="539"/>
                      <a:pt x="269" y="531"/>
                    </a:cubicBezTo>
                    <a:cubicBezTo>
                      <a:pt x="259" y="516"/>
                      <a:pt x="262" y="494"/>
                      <a:pt x="260" y="476"/>
                    </a:cubicBezTo>
                    <a:cubicBezTo>
                      <a:pt x="256" y="442"/>
                      <a:pt x="251" y="409"/>
                      <a:pt x="251" y="375"/>
                    </a:cubicBezTo>
                    <a:cubicBezTo>
                      <a:pt x="251" y="359"/>
                      <a:pt x="252" y="407"/>
                      <a:pt x="260" y="421"/>
                    </a:cubicBezTo>
                    <a:cubicBezTo>
                      <a:pt x="270" y="439"/>
                      <a:pt x="309" y="444"/>
                      <a:pt x="324" y="448"/>
                    </a:cubicBezTo>
                    <a:cubicBezTo>
                      <a:pt x="333" y="457"/>
                      <a:pt x="344" y="466"/>
                      <a:pt x="352" y="476"/>
                    </a:cubicBezTo>
                    <a:cubicBezTo>
                      <a:pt x="359" y="484"/>
                      <a:pt x="359" y="503"/>
                      <a:pt x="370" y="503"/>
                    </a:cubicBezTo>
                    <a:cubicBezTo>
                      <a:pt x="379" y="503"/>
                      <a:pt x="376" y="485"/>
                      <a:pt x="379" y="476"/>
                    </a:cubicBezTo>
                    <a:cubicBezTo>
                      <a:pt x="366" y="436"/>
                      <a:pt x="357" y="396"/>
                      <a:pt x="342" y="357"/>
                    </a:cubicBezTo>
                    <a:cubicBezTo>
                      <a:pt x="333" y="366"/>
                      <a:pt x="328" y="384"/>
                      <a:pt x="315" y="384"/>
                    </a:cubicBezTo>
                    <a:cubicBezTo>
                      <a:pt x="298" y="384"/>
                      <a:pt x="294" y="335"/>
                      <a:pt x="288" y="329"/>
                    </a:cubicBezTo>
                    <a:cubicBezTo>
                      <a:pt x="281" y="322"/>
                      <a:pt x="269" y="323"/>
                      <a:pt x="260" y="320"/>
                    </a:cubicBezTo>
                    <a:cubicBezTo>
                      <a:pt x="263" y="287"/>
                      <a:pt x="257" y="251"/>
                      <a:pt x="269" y="220"/>
                    </a:cubicBezTo>
                    <a:cubicBezTo>
                      <a:pt x="273" y="210"/>
                      <a:pt x="277" y="247"/>
                      <a:pt x="288" y="247"/>
                    </a:cubicBezTo>
                    <a:cubicBezTo>
                      <a:pt x="299" y="247"/>
                      <a:pt x="311" y="229"/>
                      <a:pt x="306" y="220"/>
                    </a:cubicBezTo>
                    <a:cubicBezTo>
                      <a:pt x="301" y="211"/>
                      <a:pt x="287" y="226"/>
                      <a:pt x="278" y="229"/>
                    </a:cubicBezTo>
                    <a:cubicBezTo>
                      <a:pt x="269" y="202"/>
                      <a:pt x="260" y="174"/>
                      <a:pt x="251" y="147"/>
                    </a:cubicBezTo>
                    <a:cubicBezTo>
                      <a:pt x="248" y="138"/>
                      <a:pt x="242" y="119"/>
                      <a:pt x="242" y="119"/>
                    </a:cubicBezTo>
                    <a:cubicBezTo>
                      <a:pt x="253" y="23"/>
                      <a:pt x="266" y="26"/>
                      <a:pt x="205" y="55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1" name="Freeform 16"/>
              <p:cNvSpPr>
                <a:spLocks/>
              </p:cNvSpPr>
              <p:nvPr/>
            </p:nvSpPr>
            <p:spPr bwMode="auto">
              <a:xfrm>
                <a:off x="506" y="1118"/>
                <a:ext cx="38" cy="68"/>
              </a:xfrm>
              <a:custGeom>
                <a:avLst/>
                <a:gdLst>
                  <a:gd name="T0" fmla="*/ 10 w 83"/>
                  <a:gd name="T1" fmla="*/ 0 h 198"/>
                  <a:gd name="T2" fmla="*/ 2 w 83"/>
                  <a:gd name="T3" fmla="*/ 10 h 198"/>
                  <a:gd name="T4" fmla="*/ 4 w 83"/>
                  <a:gd name="T5" fmla="*/ 22 h 198"/>
                  <a:gd name="T6" fmla="*/ 16 w 83"/>
                  <a:gd name="T7" fmla="*/ 20 h 198"/>
                  <a:gd name="T8" fmla="*/ 12 w 83"/>
                  <a:gd name="T9" fmla="*/ 14 h 198"/>
                  <a:gd name="T10" fmla="*/ 10 w 83"/>
                  <a:gd name="T11" fmla="*/ 11 h 198"/>
                  <a:gd name="T12" fmla="*/ 10 w 83"/>
                  <a:gd name="T13" fmla="*/ 0 h 1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"/>
                  <a:gd name="T22" fmla="*/ 0 h 198"/>
                  <a:gd name="T23" fmla="*/ 83 w 83"/>
                  <a:gd name="T24" fmla="*/ 198 h 1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" h="198">
                    <a:moveTo>
                      <a:pt x="46" y="0"/>
                    </a:moveTo>
                    <a:cubicBezTo>
                      <a:pt x="36" y="29"/>
                      <a:pt x="20" y="53"/>
                      <a:pt x="10" y="82"/>
                    </a:cubicBezTo>
                    <a:cubicBezTo>
                      <a:pt x="13" y="116"/>
                      <a:pt x="0" y="155"/>
                      <a:pt x="19" y="183"/>
                    </a:cubicBezTo>
                    <a:cubicBezTo>
                      <a:pt x="30" y="198"/>
                      <a:pt x="65" y="189"/>
                      <a:pt x="74" y="173"/>
                    </a:cubicBezTo>
                    <a:cubicBezTo>
                      <a:pt x="83" y="157"/>
                      <a:pt x="62" y="137"/>
                      <a:pt x="56" y="119"/>
                    </a:cubicBezTo>
                    <a:cubicBezTo>
                      <a:pt x="53" y="110"/>
                      <a:pt x="46" y="91"/>
                      <a:pt x="46" y="91"/>
                    </a:cubicBezTo>
                    <a:cubicBezTo>
                      <a:pt x="57" y="5"/>
                      <a:pt x="76" y="27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2" name="Freeform 17"/>
              <p:cNvSpPr>
                <a:spLocks/>
              </p:cNvSpPr>
              <p:nvPr/>
            </p:nvSpPr>
            <p:spPr bwMode="auto">
              <a:xfrm>
                <a:off x="566" y="1179"/>
                <a:ext cx="70" cy="86"/>
              </a:xfrm>
              <a:custGeom>
                <a:avLst/>
                <a:gdLst>
                  <a:gd name="T0" fmla="*/ 5 w 155"/>
                  <a:gd name="T1" fmla="*/ 5 h 247"/>
                  <a:gd name="T2" fmla="*/ 14 w 155"/>
                  <a:gd name="T3" fmla="*/ 29 h 247"/>
                  <a:gd name="T4" fmla="*/ 25 w 155"/>
                  <a:gd name="T5" fmla="*/ 28 h 247"/>
                  <a:gd name="T6" fmla="*/ 13 w 155"/>
                  <a:gd name="T7" fmla="*/ 14 h 247"/>
                  <a:gd name="T8" fmla="*/ 9 w 155"/>
                  <a:gd name="T9" fmla="*/ 2 h 247"/>
                  <a:gd name="T10" fmla="*/ 5 w 155"/>
                  <a:gd name="T11" fmla="*/ 5 h 2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5"/>
                  <a:gd name="T19" fmla="*/ 0 h 247"/>
                  <a:gd name="T20" fmla="*/ 155 w 155"/>
                  <a:gd name="T21" fmla="*/ 247 h 2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5" h="247">
                    <a:moveTo>
                      <a:pt x="24" y="40"/>
                    </a:moveTo>
                    <a:cubicBezTo>
                      <a:pt x="47" y="112"/>
                      <a:pt x="0" y="196"/>
                      <a:pt x="70" y="241"/>
                    </a:cubicBezTo>
                    <a:cubicBezTo>
                      <a:pt x="88" y="238"/>
                      <a:pt x="114" y="247"/>
                      <a:pt x="125" y="232"/>
                    </a:cubicBezTo>
                    <a:cubicBezTo>
                      <a:pt x="155" y="191"/>
                      <a:pt x="81" y="134"/>
                      <a:pt x="61" y="113"/>
                    </a:cubicBezTo>
                    <a:cubicBezTo>
                      <a:pt x="50" y="81"/>
                      <a:pt x="71" y="31"/>
                      <a:pt x="42" y="13"/>
                    </a:cubicBezTo>
                    <a:cubicBezTo>
                      <a:pt x="21" y="0"/>
                      <a:pt x="24" y="125"/>
                      <a:pt x="24" y="4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3" name="Freeform 18"/>
              <p:cNvSpPr>
                <a:spLocks/>
              </p:cNvSpPr>
              <p:nvPr/>
            </p:nvSpPr>
            <p:spPr bwMode="auto">
              <a:xfrm>
                <a:off x="629" y="1083"/>
                <a:ext cx="27" cy="60"/>
              </a:xfrm>
              <a:custGeom>
                <a:avLst/>
                <a:gdLst>
                  <a:gd name="T0" fmla="*/ 3 w 60"/>
                  <a:gd name="T1" fmla="*/ 3 h 175"/>
                  <a:gd name="T2" fmla="*/ 12 w 60"/>
                  <a:gd name="T3" fmla="*/ 12 h 175"/>
                  <a:gd name="T4" fmla="*/ 10 w 60"/>
                  <a:gd name="T5" fmla="*/ 9 h 175"/>
                  <a:gd name="T6" fmla="*/ 6 w 60"/>
                  <a:gd name="T7" fmla="*/ 7 h 175"/>
                  <a:gd name="T8" fmla="*/ 3 w 60"/>
                  <a:gd name="T9" fmla="*/ 0 h 175"/>
                  <a:gd name="T10" fmla="*/ 3 w 60"/>
                  <a:gd name="T11" fmla="*/ 3 h 17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"/>
                  <a:gd name="T19" fmla="*/ 0 h 175"/>
                  <a:gd name="T20" fmla="*/ 60 w 60"/>
                  <a:gd name="T21" fmla="*/ 175 h 17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" h="175">
                    <a:moveTo>
                      <a:pt x="14" y="28"/>
                    </a:moveTo>
                    <a:cubicBezTo>
                      <a:pt x="17" y="57"/>
                      <a:pt x="11" y="175"/>
                      <a:pt x="60" y="101"/>
                    </a:cubicBezTo>
                    <a:cubicBezTo>
                      <a:pt x="57" y="92"/>
                      <a:pt x="56" y="81"/>
                      <a:pt x="51" y="73"/>
                    </a:cubicBezTo>
                    <a:cubicBezTo>
                      <a:pt x="46" y="66"/>
                      <a:pt x="36" y="63"/>
                      <a:pt x="32" y="55"/>
                    </a:cubicBezTo>
                    <a:cubicBezTo>
                      <a:pt x="23" y="38"/>
                      <a:pt x="14" y="0"/>
                      <a:pt x="14" y="0"/>
                    </a:cubicBezTo>
                    <a:cubicBezTo>
                      <a:pt x="3" y="76"/>
                      <a:pt x="0" y="85"/>
                      <a:pt x="14" y="2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4" name="Freeform 19"/>
              <p:cNvSpPr>
                <a:spLocks/>
              </p:cNvSpPr>
              <p:nvPr/>
            </p:nvSpPr>
            <p:spPr bwMode="auto">
              <a:xfrm>
                <a:off x="708" y="1124"/>
                <a:ext cx="39" cy="44"/>
              </a:xfrm>
              <a:custGeom>
                <a:avLst/>
                <a:gdLst>
                  <a:gd name="T0" fmla="*/ 1 w 87"/>
                  <a:gd name="T1" fmla="*/ 2 h 128"/>
                  <a:gd name="T2" fmla="*/ 13 w 87"/>
                  <a:gd name="T3" fmla="*/ 15 h 128"/>
                  <a:gd name="T4" fmla="*/ 8 w 87"/>
                  <a:gd name="T5" fmla="*/ 7 h 128"/>
                  <a:gd name="T6" fmla="*/ 4 w 87"/>
                  <a:gd name="T7" fmla="*/ 3 h 128"/>
                  <a:gd name="T8" fmla="*/ 3 w 87"/>
                  <a:gd name="T9" fmla="*/ 0 h 128"/>
                  <a:gd name="T10" fmla="*/ 1 w 87"/>
                  <a:gd name="T11" fmla="*/ 2 h 1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7"/>
                  <a:gd name="T19" fmla="*/ 0 h 128"/>
                  <a:gd name="T20" fmla="*/ 87 w 87"/>
                  <a:gd name="T21" fmla="*/ 128 h 1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7" h="128">
                    <a:moveTo>
                      <a:pt x="4" y="18"/>
                    </a:moveTo>
                    <a:cubicBezTo>
                      <a:pt x="13" y="100"/>
                      <a:pt x="0" y="106"/>
                      <a:pt x="68" y="128"/>
                    </a:cubicBezTo>
                    <a:cubicBezTo>
                      <a:pt x="82" y="85"/>
                      <a:pt x="87" y="70"/>
                      <a:pt x="40" y="55"/>
                    </a:cubicBezTo>
                    <a:cubicBezTo>
                      <a:pt x="34" y="46"/>
                      <a:pt x="27" y="37"/>
                      <a:pt x="22" y="27"/>
                    </a:cubicBezTo>
                    <a:cubicBezTo>
                      <a:pt x="18" y="18"/>
                      <a:pt x="22" y="0"/>
                      <a:pt x="13" y="0"/>
                    </a:cubicBezTo>
                    <a:cubicBezTo>
                      <a:pt x="3" y="0"/>
                      <a:pt x="4" y="46"/>
                      <a:pt x="4" y="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65" name="Text Box 20"/>
              <p:cNvSpPr txBox="1">
                <a:spLocks noChangeArrowheads="1"/>
              </p:cNvSpPr>
              <p:nvPr/>
            </p:nvSpPr>
            <p:spPr bwMode="auto">
              <a:xfrm rot="-444395">
                <a:off x="182" y="1230"/>
                <a:ext cx="523" cy="1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600" b="1">
                    <a:solidFill>
                      <a:srgbClr val="FF3300"/>
                    </a:solidFill>
                  </a:rPr>
                  <a:t>GIẾNG N</a:t>
                </a:r>
                <a:r>
                  <a:rPr lang="vi-VN" sz="600" b="1">
                    <a:solidFill>
                      <a:srgbClr val="FF3300"/>
                    </a:solidFill>
                  </a:rPr>
                  <a:t>Ư</a:t>
                </a:r>
                <a:r>
                  <a:rPr lang="en-US" sz="600" b="1">
                    <a:solidFill>
                      <a:srgbClr val="FF3300"/>
                    </a:solidFill>
                  </a:rPr>
                  <a:t>ỚC ĂN</a:t>
                </a:r>
              </a:p>
            </p:txBody>
          </p:sp>
        </p:grpSp>
        <p:sp>
          <p:nvSpPr>
            <p:cNvPr id="30751" name="Oval 21"/>
            <p:cNvSpPr>
              <a:spLocks noChangeArrowheads="1"/>
            </p:cNvSpPr>
            <p:nvPr/>
          </p:nvSpPr>
          <p:spPr bwMode="auto">
            <a:xfrm>
              <a:off x="150" y="1911"/>
              <a:ext cx="196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solidFill>
                    <a:srgbClr val="0000FF"/>
                  </a:solidFill>
                </a:rPr>
                <a:t>1</a:t>
              </a:r>
            </a:p>
          </p:txBody>
        </p:sp>
      </p:grpSp>
      <p:grpSp>
        <p:nvGrpSpPr>
          <p:cNvPr id="30725" name="Group 22"/>
          <p:cNvGrpSpPr>
            <a:grpSpLocks/>
          </p:cNvGrpSpPr>
          <p:nvPr/>
        </p:nvGrpSpPr>
        <p:grpSpPr bwMode="auto">
          <a:xfrm>
            <a:off x="4633913" y="1238250"/>
            <a:ext cx="3505200" cy="2114550"/>
            <a:chOff x="2736" y="720"/>
            <a:chExt cx="2208" cy="1344"/>
          </a:xfrm>
        </p:grpSpPr>
        <p:pic>
          <p:nvPicPr>
            <p:cNvPr id="30748" name="Picture 2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36" y="720"/>
              <a:ext cx="2208" cy="1344"/>
            </a:xfrm>
            <a:prstGeom prst="rect">
              <a:avLst/>
            </a:prstGeom>
            <a:noFill/>
            <a:ln w="38100">
              <a:solidFill>
                <a:srgbClr val="FF9933"/>
              </a:solidFill>
              <a:miter lim="800000"/>
              <a:headEnd/>
              <a:tailEnd/>
            </a:ln>
          </p:spPr>
        </p:pic>
        <p:sp>
          <p:nvSpPr>
            <p:cNvPr id="30749" name="Oval 24"/>
            <p:cNvSpPr>
              <a:spLocks noChangeArrowheads="1"/>
            </p:cNvSpPr>
            <p:nvPr/>
          </p:nvSpPr>
          <p:spPr bwMode="auto">
            <a:xfrm>
              <a:off x="4731" y="1872"/>
              <a:ext cx="197" cy="175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>
                  <a:solidFill>
                    <a:srgbClr val="0000FF"/>
                  </a:solidFill>
                </a:rPr>
                <a:t>2</a:t>
              </a:r>
            </a:p>
          </p:txBody>
        </p:sp>
      </p:grpSp>
      <p:grpSp>
        <p:nvGrpSpPr>
          <p:cNvPr id="30726" name="Group 25"/>
          <p:cNvGrpSpPr>
            <a:grpSpLocks/>
          </p:cNvGrpSpPr>
          <p:nvPr/>
        </p:nvGrpSpPr>
        <p:grpSpPr bwMode="auto">
          <a:xfrm>
            <a:off x="142875" y="3538538"/>
            <a:ext cx="2905125" cy="2405062"/>
            <a:chOff x="576" y="1296"/>
            <a:chExt cx="2016" cy="2111"/>
          </a:xfrm>
        </p:grpSpPr>
        <p:pic>
          <p:nvPicPr>
            <p:cNvPr id="30745" name="Picture 26" descr="Picture 00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6" y="1296"/>
              <a:ext cx="2016" cy="2014"/>
            </a:xfrm>
            <a:prstGeom prst="rect">
              <a:avLst/>
            </a:prstGeom>
            <a:noFill/>
            <a:ln w="38100">
              <a:solidFill>
                <a:srgbClr val="CC3399"/>
              </a:solidFill>
              <a:miter lim="800000"/>
              <a:headEnd/>
              <a:tailEnd/>
            </a:ln>
          </p:spPr>
        </p:pic>
        <p:sp>
          <p:nvSpPr>
            <p:cNvPr id="30746" name="Oval 27"/>
            <p:cNvSpPr>
              <a:spLocks noChangeArrowheads="1"/>
            </p:cNvSpPr>
            <p:nvPr/>
          </p:nvSpPr>
          <p:spPr bwMode="auto">
            <a:xfrm>
              <a:off x="2363" y="3072"/>
              <a:ext cx="221" cy="222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 b="1">
                  <a:solidFill>
                    <a:srgbClr val="0000FF"/>
                  </a:solidFill>
                </a:rPr>
                <a:t>3</a:t>
              </a:r>
            </a:p>
          </p:txBody>
        </p:sp>
        <p:sp>
          <p:nvSpPr>
            <p:cNvPr id="30747" name="Text Box 28"/>
            <p:cNvSpPr txBox="1">
              <a:spLocks noChangeArrowheads="1"/>
            </p:cNvSpPr>
            <p:nvPr/>
          </p:nvSpPr>
          <p:spPr bwMode="auto">
            <a:xfrm rot="-194994">
              <a:off x="1020" y="2786"/>
              <a:ext cx="523" cy="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800" b="1">
                  <a:solidFill>
                    <a:srgbClr val="FF3300"/>
                  </a:solidFill>
                </a:rPr>
                <a:t>Thùng </a:t>
              </a:r>
              <a:r>
                <a:rPr lang="vi-VN" sz="800" b="1">
                  <a:solidFill>
                    <a:srgbClr val="FF3300"/>
                  </a:solidFill>
                </a:rPr>
                <a:t>đ</a:t>
              </a:r>
              <a:r>
                <a:rPr lang="en-US" sz="800" b="1">
                  <a:solidFill>
                    <a:srgbClr val="FF3300"/>
                  </a:solidFill>
                </a:rPr>
                <a:t>ựng  vỏ bao thuốc bảo vệ thực vật</a:t>
              </a:r>
            </a:p>
          </p:txBody>
        </p:sp>
      </p:grpSp>
      <p:sp>
        <p:nvSpPr>
          <p:cNvPr id="30727" name="Freeform 29"/>
          <p:cNvSpPr>
            <a:spLocks/>
          </p:cNvSpPr>
          <p:nvPr/>
        </p:nvSpPr>
        <p:spPr bwMode="auto">
          <a:xfrm>
            <a:off x="4076700" y="4662488"/>
            <a:ext cx="93663" cy="515937"/>
          </a:xfrm>
          <a:custGeom>
            <a:avLst/>
            <a:gdLst>
              <a:gd name="T0" fmla="*/ 34401686 w 154"/>
              <a:gd name="T1" fmla="*/ 28199278 h 847"/>
              <a:gd name="T2" fmla="*/ 31072393 w 154"/>
              <a:gd name="T3" fmla="*/ 126526394 h 847"/>
              <a:gd name="T4" fmla="*/ 20714729 w 154"/>
              <a:gd name="T5" fmla="*/ 116507960 h 847"/>
              <a:gd name="T6" fmla="*/ 10727455 w 154"/>
              <a:gd name="T7" fmla="*/ 184409430 h 847"/>
              <a:gd name="T8" fmla="*/ 10727455 w 154"/>
              <a:gd name="T9" fmla="*/ 238582190 h 847"/>
              <a:gd name="T10" fmla="*/ 14056748 w 154"/>
              <a:gd name="T11" fmla="*/ 258989411 h 847"/>
              <a:gd name="T12" fmla="*/ 20714729 w 154"/>
              <a:gd name="T13" fmla="*/ 282736516 h 847"/>
              <a:gd name="T14" fmla="*/ 17385432 w 154"/>
              <a:gd name="T15" fmla="*/ 272718083 h 847"/>
              <a:gd name="T16" fmla="*/ 14056748 w 154"/>
              <a:gd name="T17" fmla="*/ 282736516 h 847"/>
              <a:gd name="T18" fmla="*/ 3699080 w 154"/>
              <a:gd name="T19" fmla="*/ 303143738 h 847"/>
              <a:gd name="T20" fmla="*/ 31072393 w 154"/>
              <a:gd name="T21" fmla="*/ 306483012 h 847"/>
              <a:gd name="T22" fmla="*/ 24044022 w 154"/>
              <a:gd name="T23" fmla="*/ 313162171 h 847"/>
              <a:gd name="T24" fmla="*/ 20714729 w 154"/>
              <a:gd name="T25" fmla="*/ 303143738 h 847"/>
              <a:gd name="T26" fmla="*/ 31072393 w 154"/>
              <a:gd name="T27" fmla="*/ 279396632 h 847"/>
              <a:gd name="T28" fmla="*/ 27373315 w 154"/>
              <a:gd name="T29" fmla="*/ 262328686 h 847"/>
              <a:gd name="T30" fmla="*/ 31072393 w 154"/>
              <a:gd name="T31" fmla="*/ 235242306 h 847"/>
              <a:gd name="T32" fmla="*/ 37730979 w 154"/>
              <a:gd name="T33" fmla="*/ 225224481 h 847"/>
              <a:gd name="T34" fmla="*/ 34401686 w 154"/>
              <a:gd name="T35" fmla="*/ 187748704 h 847"/>
              <a:gd name="T36" fmla="*/ 27373315 w 154"/>
              <a:gd name="T37" fmla="*/ 167341483 h 847"/>
              <a:gd name="T38" fmla="*/ 31072393 w 154"/>
              <a:gd name="T39" fmla="*/ 130236631 h 847"/>
              <a:gd name="T40" fmla="*/ 44388965 w 154"/>
              <a:gd name="T41" fmla="*/ 140255065 h 847"/>
              <a:gd name="T42" fmla="*/ 51047550 w 154"/>
              <a:gd name="T43" fmla="*/ 130236631 h 847"/>
              <a:gd name="T44" fmla="*/ 37730979 w 154"/>
              <a:gd name="T45" fmla="*/ 55285668 h 847"/>
              <a:gd name="T46" fmla="*/ 44388965 w 154"/>
              <a:gd name="T47" fmla="*/ 14841565 h 847"/>
              <a:gd name="T48" fmla="*/ 41059672 w 154"/>
              <a:gd name="T49" fmla="*/ 4452774 h 847"/>
              <a:gd name="T50" fmla="*/ 27373315 w 154"/>
              <a:gd name="T51" fmla="*/ 18181449 h 847"/>
              <a:gd name="T52" fmla="*/ 34401686 w 154"/>
              <a:gd name="T53" fmla="*/ 28199278 h 84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54"/>
              <a:gd name="T82" fmla="*/ 0 h 847"/>
              <a:gd name="T83" fmla="*/ 154 w 154"/>
              <a:gd name="T84" fmla="*/ 847 h 84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54" h="847">
                <a:moveTo>
                  <a:pt x="93" y="76"/>
                </a:moveTo>
                <a:cubicBezTo>
                  <a:pt x="99" y="157"/>
                  <a:pt x="133" y="268"/>
                  <a:pt x="84" y="341"/>
                </a:cubicBezTo>
                <a:cubicBezTo>
                  <a:pt x="74" y="314"/>
                  <a:pt x="76" y="255"/>
                  <a:pt x="56" y="314"/>
                </a:cubicBezTo>
                <a:cubicBezTo>
                  <a:pt x="50" y="398"/>
                  <a:pt x="46" y="427"/>
                  <a:pt x="29" y="497"/>
                </a:cubicBezTo>
                <a:cubicBezTo>
                  <a:pt x="59" y="542"/>
                  <a:pt x="36" y="591"/>
                  <a:pt x="29" y="643"/>
                </a:cubicBezTo>
                <a:cubicBezTo>
                  <a:pt x="32" y="661"/>
                  <a:pt x="31" y="681"/>
                  <a:pt x="38" y="698"/>
                </a:cubicBezTo>
                <a:cubicBezTo>
                  <a:pt x="67" y="764"/>
                  <a:pt x="75" y="683"/>
                  <a:pt x="56" y="762"/>
                </a:cubicBezTo>
                <a:cubicBezTo>
                  <a:pt x="53" y="753"/>
                  <a:pt x="56" y="735"/>
                  <a:pt x="47" y="735"/>
                </a:cubicBezTo>
                <a:cubicBezTo>
                  <a:pt x="38" y="735"/>
                  <a:pt x="42" y="754"/>
                  <a:pt x="38" y="762"/>
                </a:cubicBezTo>
                <a:cubicBezTo>
                  <a:pt x="0" y="838"/>
                  <a:pt x="37" y="741"/>
                  <a:pt x="10" y="817"/>
                </a:cubicBezTo>
                <a:cubicBezTo>
                  <a:pt x="35" y="820"/>
                  <a:pt x="62" y="815"/>
                  <a:pt x="84" y="826"/>
                </a:cubicBezTo>
                <a:cubicBezTo>
                  <a:pt x="92" y="830"/>
                  <a:pt x="73" y="847"/>
                  <a:pt x="65" y="844"/>
                </a:cubicBezTo>
                <a:cubicBezTo>
                  <a:pt x="56" y="841"/>
                  <a:pt x="59" y="826"/>
                  <a:pt x="56" y="817"/>
                </a:cubicBezTo>
                <a:cubicBezTo>
                  <a:pt x="108" y="804"/>
                  <a:pt x="115" y="800"/>
                  <a:pt x="84" y="753"/>
                </a:cubicBezTo>
                <a:cubicBezTo>
                  <a:pt x="85" y="750"/>
                  <a:pt x="103" y="629"/>
                  <a:pt x="74" y="707"/>
                </a:cubicBezTo>
                <a:cubicBezTo>
                  <a:pt x="77" y="683"/>
                  <a:pt x="78" y="658"/>
                  <a:pt x="84" y="634"/>
                </a:cubicBezTo>
                <a:cubicBezTo>
                  <a:pt x="86" y="628"/>
                  <a:pt x="126" y="508"/>
                  <a:pt x="102" y="607"/>
                </a:cubicBezTo>
                <a:cubicBezTo>
                  <a:pt x="99" y="573"/>
                  <a:pt x="99" y="539"/>
                  <a:pt x="93" y="506"/>
                </a:cubicBezTo>
                <a:cubicBezTo>
                  <a:pt x="90" y="487"/>
                  <a:pt x="74" y="451"/>
                  <a:pt x="74" y="451"/>
                </a:cubicBezTo>
                <a:cubicBezTo>
                  <a:pt x="77" y="418"/>
                  <a:pt x="66" y="379"/>
                  <a:pt x="84" y="351"/>
                </a:cubicBezTo>
                <a:cubicBezTo>
                  <a:pt x="92" y="338"/>
                  <a:pt x="105" y="378"/>
                  <a:pt x="120" y="378"/>
                </a:cubicBezTo>
                <a:cubicBezTo>
                  <a:pt x="131" y="378"/>
                  <a:pt x="132" y="360"/>
                  <a:pt x="138" y="351"/>
                </a:cubicBezTo>
                <a:cubicBezTo>
                  <a:pt x="134" y="274"/>
                  <a:pt x="154" y="204"/>
                  <a:pt x="102" y="149"/>
                </a:cubicBezTo>
                <a:cubicBezTo>
                  <a:pt x="88" y="107"/>
                  <a:pt x="96" y="76"/>
                  <a:pt x="120" y="40"/>
                </a:cubicBezTo>
                <a:cubicBezTo>
                  <a:pt x="117" y="31"/>
                  <a:pt x="120" y="17"/>
                  <a:pt x="111" y="12"/>
                </a:cubicBezTo>
                <a:cubicBezTo>
                  <a:pt x="89" y="0"/>
                  <a:pt x="72" y="37"/>
                  <a:pt x="74" y="49"/>
                </a:cubicBezTo>
                <a:cubicBezTo>
                  <a:pt x="76" y="60"/>
                  <a:pt x="87" y="67"/>
                  <a:pt x="93" y="76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8" name="Freeform 30"/>
          <p:cNvSpPr>
            <a:spLocks/>
          </p:cNvSpPr>
          <p:nvPr/>
        </p:nvSpPr>
        <p:spPr bwMode="auto">
          <a:xfrm>
            <a:off x="4198938" y="4686300"/>
            <a:ext cx="128587" cy="234950"/>
          </a:xfrm>
          <a:custGeom>
            <a:avLst/>
            <a:gdLst>
              <a:gd name="T0" fmla="*/ 20218807 w 214"/>
              <a:gd name="T1" fmla="*/ 3351547 h 385"/>
              <a:gd name="T2" fmla="*/ 36826955 w 214"/>
              <a:gd name="T3" fmla="*/ 51021379 h 385"/>
              <a:gd name="T4" fmla="*/ 66433212 w 214"/>
              <a:gd name="T5" fmla="*/ 95338446 h 385"/>
              <a:gd name="T6" fmla="*/ 66433212 w 214"/>
              <a:gd name="T7" fmla="*/ 143008260 h 385"/>
              <a:gd name="T8" fmla="*/ 56684637 w 214"/>
              <a:gd name="T9" fmla="*/ 112097394 h 385"/>
              <a:gd name="T10" fmla="*/ 23468332 w 214"/>
              <a:gd name="T11" fmla="*/ 78207831 h 385"/>
              <a:gd name="T12" fmla="*/ 10470228 w 214"/>
              <a:gd name="T13" fmla="*/ 57724470 h 385"/>
              <a:gd name="T14" fmla="*/ 3971776 w 214"/>
              <a:gd name="T15" fmla="*/ 37241709 h 385"/>
              <a:gd name="T16" fmla="*/ 361125 w 214"/>
              <a:gd name="T17" fmla="*/ 0 h 38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4"/>
              <a:gd name="T28" fmla="*/ 0 h 385"/>
              <a:gd name="T29" fmla="*/ 214 w 214"/>
              <a:gd name="T30" fmla="*/ 385 h 38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4" h="385">
                <a:moveTo>
                  <a:pt x="56" y="9"/>
                </a:moveTo>
                <a:cubicBezTo>
                  <a:pt x="67" y="54"/>
                  <a:pt x="88" y="93"/>
                  <a:pt x="102" y="137"/>
                </a:cubicBezTo>
                <a:cubicBezTo>
                  <a:pt x="113" y="218"/>
                  <a:pt x="101" y="239"/>
                  <a:pt x="184" y="256"/>
                </a:cubicBezTo>
                <a:cubicBezTo>
                  <a:pt x="198" y="298"/>
                  <a:pt x="214" y="333"/>
                  <a:pt x="184" y="384"/>
                </a:cubicBezTo>
                <a:cubicBezTo>
                  <a:pt x="184" y="385"/>
                  <a:pt x="161" y="314"/>
                  <a:pt x="157" y="301"/>
                </a:cubicBezTo>
                <a:cubicBezTo>
                  <a:pt x="140" y="248"/>
                  <a:pt x="122" y="224"/>
                  <a:pt x="65" y="210"/>
                </a:cubicBezTo>
                <a:cubicBezTo>
                  <a:pt x="53" y="192"/>
                  <a:pt x="36" y="176"/>
                  <a:pt x="29" y="155"/>
                </a:cubicBezTo>
                <a:cubicBezTo>
                  <a:pt x="23" y="137"/>
                  <a:pt x="11" y="100"/>
                  <a:pt x="11" y="100"/>
                </a:cubicBezTo>
                <a:cubicBezTo>
                  <a:pt x="0" y="12"/>
                  <a:pt x="1" y="46"/>
                  <a:pt x="1" y="0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9" name="Freeform 31"/>
          <p:cNvSpPr>
            <a:spLocks/>
          </p:cNvSpPr>
          <p:nvPr/>
        </p:nvSpPr>
        <p:spPr bwMode="auto">
          <a:xfrm>
            <a:off x="4167188" y="4835525"/>
            <a:ext cx="60325" cy="346075"/>
          </a:xfrm>
          <a:custGeom>
            <a:avLst/>
            <a:gdLst>
              <a:gd name="T0" fmla="*/ 0 w 100"/>
              <a:gd name="T1" fmla="*/ 95811074 h 569"/>
              <a:gd name="T2" fmla="*/ 36391055 w 100"/>
              <a:gd name="T3" fmla="*/ 210488396 h 569"/>
              <a:gd name="T4" fmla="*/ 19651471 w 100"/>
              <a:gd name="T5" fmla="*/ 112457943 h 569"/>
              <a:gd name="T6" fmla="*/ 13100781 w 100"/>
              <a:gd name="T7" fmla="*/ 92111904 h 569"/>
              <a:gd name="T8" fmla="*/ 9825735 w 100"/>
              <a:gd name="T9" fmla="*/ 82123783 h 569"/>
              <a:gd name="T10" fmla="*/ 3275044 w 100"/>
              <a:gd name="T11" fmla="*/ 112457943 h 569"/>
              <a:gd name="T12" fmla="*/ 0 w 100"/>
              <a:gd name="T13" fmla="*/ 95811074 h 5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"/>
              <a:gd name="T22" fmla="*/ 0 h 569"/>
              <a:gd name="T23" fmla="*/ 100 w 100"/>
              <a:gd name="T24" fmla="*/ 569 h 5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0" h="569">
                <a:moveTo>
                  <a:pt x="0" y="259"/>
                </a:moveTo>
                <a:cubicBezTo>
                  <a:pt x="61" y="351"/>
                  <a:pt x="66" y="467"/>
                  <a:pt x="100" y="569"/>
                </a:cubicBezTo>
                <a:cubicBezTo>
                  <a:pt x="93" y="471"/>
                  <a:pt x="84" y="396"/>
                  <a:pt x="54" y="304"/>
                </a:cubicBezTo>
                <a:cubicBezTo>
                  <a:pt x="48" y="286"/>
                  <a:pt x="42" y="267"/>
                  <a:pt x="36" y="249"/>
                </a:cubicBezTo>
                <a:cubicBezTo>
                  <a:pt x="33" y="240"/>
                  <a:pt x="27" y="222"/>
                  <a:pt x="27" y="222"/>
                </a:cubicBezTo>
                <a:cubicBezTo>
                  <a:pt x="9" y="0"/>
                  <a:pt x="27" y="160"/>
                  <a:pt x="9" y="304"/>
                </a:cubicBezTo>
                <a:cubicBezTo>
                  <a:pt x="7" y="319"/>
                  <a:pt x="3" y="274"/>
                  <a:pt x="0" y="259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0" name="Freeform 32"/>
          <p:cNvSpPr>
            <a:spLocks/>
          </p:cNvSpPr>
          <p:nvPr/>
        </p:nvSpPr>
        <p:spPr bwMode="auto">
          <a:xfrm>
            <a:off x="4376738" y="5489575"/>
            <a:ext cx="38100" cy="104775"/>
          </a:xfrm>
          <a:custGeom>
            <a:avLst/>
            <a:gdLst>
              <a:gd name="T0" fmla="*/ 2835473 w 64"/>
              <a:gd name="T1" fmla="*/ 0 h 173"/>
              <a:gd name="T2" fmla="*/ 19137506 w 64"/>
              <a:gd name="T3" fmla="*/ 33744815 h 173"/>
              <a:gd name="T4" fmla="*/ 9214245 w 64"/>
              <a:gd name="T5" fmla="*/ 16872408 h 173"/>
              <a:gd name="T6" fmla="*/ 2835473 w 64"/>
              <a:gd name="T7" fmla="*/ 0 h 173"/>
              <a:gd name="T8" fmla="*/ 0 60000 65536"/>
              <a:gd name="T9" fmla="*/ 0 60000 65536"/>
              <a:gd name="T10" fmla="*/ 0 60000 65536"/>
              <a:gd name="T11" fmla="*/ 0 60000 65536"/>
              <a:gd name="T12" fmla="*/ 0 w 64"/>
              <a:gd name="T13" fmla="*/ 0 h 173"/>
              <a:gd name="T14" fmla="*/ 64 w 64"/>
              <a:gd name="T15" fmla="*/ 173 h 1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" h="173">
                <a:moveTo>
                  <a:pt x="8" y="0"/>
                </a:moveTo>
                <a:cubicBezTo>
                  <a:pt x="10" y="20"/>
                  <a:pt x="0" y="173"/>
                  <a:pt x="54" y="92"/>
                </a:cubicBezTo>
                <a:cubicBezTo>
                  <a:pt x="29" y="16"/>
                  <a:pt x="64" y="106"/>
                  <a:pt x="26" y="46"/>
                </a:cubicBezTo>
                <a:cubicBezTo>
                  <a:pt x="17" y="32"/>
                  <a:pt x="15" y="15"/>
                  <a:pt x="8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1" name="Freeform 33"/>
          <p:cNvSpPr>
            <a:spLocks/>
          </p:cNvSpPr>
          <p:nvPr/>
        </p:nvSpPr>
        <p:spPr bwMode="auto">
          <a:xfrm>
            <a:off x="4105275" y="5405438"/>
            <a:ext cx="57150" cy="87312"/>
          </a:xfrm>
          <a:custGeom>
            <a:avLst/>
            <a:gdLst>
              <a:gd name="T0" fmla="*/ 6653719 w 94"/>
              <a:gd name="T1" fmla="*/ 10438364 h 143"/>
              <a:gd name="T2" fmla="*/ 9979972 w 94"/>
              <a:gd name="T3" fmla="*/ 47718144 h 143"/>
              <a:gd name="T4" fmla="*/ 30310171 w 94"/>
              <a:gd name="T5" fmla="*/ 44363044 h 143"/>
              <a:gd name="T6" fmla="*/ 20330203 w 94"/>
              <a:gd name="T7" fmla="*/ 27214477 h 143"/>
              <a:gd name="T8" fmla="*/ 6653719 w 94"/>
              <a:gd name="T9" fmla="*/ 0 h 143"/>
              <a:gd name="T10" fmla="*/ 6653719 w 94"/>
              <a:gd name="T11" fmla="*/ 10438364 h 1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4"/>
              <a:gd name="T19" fmla="*/ 0 h 143"/>
              <a:gd name="T20" fmla="*/ 94 w 94"/>
              <a:gd name="T21" fmla="*/ 143 h 1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4" h="143">
                <a:moveTo>
                  <a:pt x="18" y="28"/>
                </a:moveTo>
                <a:cubicBezTo>
                  <a:pt x="21" y="61"/>
                  <a:pt x="8" y="101"/>
                  <a:pt x="27" y="128"/>
                </a:cubicBezTo>
                <a:cubicBezTo>
                  <a:pt x="38" y="143"/>
                  <a:pt x="67" y="130"/>
                  <a:pt x="82" y="119"/>
                </a:cubicBezTo>
                <a:cubicBezTo>
                  <a:pt x="94" y="109"/>
                  <a:pt x="57" y="75"/>
                  <a:pt x="55" y="73"/>
                </a:cubicBezTo>
                <a:cubicBezTo>
                  <a:pt x="45" y="43"/>
                  <a:pt x="28" y="31"/>
                  <a:pt x="18" y="0"/>
                </a:cubicBezTo>
                <a:cubicBezTo>
                  <a:pt x="8" y="41"/>
                  <a:pt x="0" y="46"/>
                  <a:pt x="18" y="2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0732" name="Group 34"/>
          <p:cNvGrpSpPr>
            <a:grpSpLocks/>
          </p:cNvGrpSpPr>
          <p:nvPr/>
        </p:nvGrpSpPr>
        <p:grpSpPr bwMode="auto">
          <a:xfrm>
            <a:off x="3200400" y="3543300"/>
            <a:ext cx="2743200" cy="2290763"/>
            <a:chOff x="2160" y="2163"/>
            <a:chExt cx="1680" cy="1351"/>
          </a:xfrm>
        </p:grpSpPr>
        <p:pic>
          <p:nvPicPr>
            <p:cNvPr id="30740" name="Picture 35" descr="Picture 00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60" y="2163"/>
              <a:ext cx="1680" cy="1346"/>
            </a:xfrm>
            <a:prstGeom prst="rect">
              <a:avLst/>
            </a:prstGeom>
            <a:noFill/>
            <a:ln w="38100">
              <a:solidFill>
                <a:srgbClr val="CC3399"/>
              </a:solidFill>
              <a:miter lim="800000"/>
              <a:headEnd/>
              <a:tailEnd/>
            </a:ln>
          </p:spPr>
        </p:pic>
        <p:sp>
          <p:nvSpPr>
            <p:cNvPr id="30741" name="Freeform 36"/>
            <p:cNvSpPr>
              <a:spLocks/>
            </p:cNvSpPr>
            <p:nvPr/>
          </p:nvSpPr>
          <p:spPr bwMode="auto">
            <a:xfrm>
              <a:off x="2468" y="3230"/>
              <a:ext cx="1069" cy="284"/>
            </a:xfrm>
            <a:custGeom>
              <a:avLst/>
              <a:gdLst>
                <a:gd name="T0" fmla="*/ 20 w 2810"/>
                <a:gd name="T1" fmla="*/ 25 h 739"/>
                <a:gd name="T2" fmla="*/ 8 w 2810"/>
                <a:gd name="T3" fmla="*/ 32 h 739"/>
                <a:gd name="T4" fmla="*/ 3 w 2810"/>
                <a:gd name="T5" fmla="*/ 36 h 739"/>
                <a:gd name="T6" fmla="*/ 21 w 2810"/>
                <a:gd name="T7" fmla="*/ 51 h 739"/>
                <a:gd name="T8" fmla="*/ 64 w 2810"/>
                <a:gd name="T9" fmla="*/ 62 h 739"/>
                <a:gd name="T10" fmla="*/ 94 w 2810"/>
                <a:gd name="T11" fmla="*/ 68 h 739"/>
                <a:gd name="T12" fmla="*/ 106 w 2810"/>
                <a:gd name="T13" fmla="*/ 75 h 739"/>
                <a:gd name="T14" fmla="*/ 115 w 2810"/>
                <a:gd name="T15" fmla="*/ 71 h 739"/>
                <a:gd name="T16" fmla="*/ 136 w 2810"/>
                <a:gd name="T17" fmla="*/ 68 h 739"/>
                <a:gd name="T18" fmla="*/ 147 w 2810"/>
                <a:gd name="T19" fmla="*/ 75 h 739"/>
                <a:gd name="T20" fmla="*/ 175 w 2810"/>
                <a:gd name="T21" fmla="*/ 85 h 739"/>
                <a:gd name="T22" fmla="*/ 183 w 2810"/>
                <a:gd name="T23" fmla="*/ 96 h 739"/>
                <a:gd name="T24" fmla="*/ 216 w 2810"/>
                <a:gd name="T25" fmla="*/ 101 h 739"/>
                <a:gd name="T26" fmla="*/ 253 w 2810"/>
                <a:gd name="T27" fmla="*/ 108 h 739"/>
                <a:gd name="T28" fmla="*/ 355 w 2810"/>
                <a:gd name="T29" fmla="*/ 102 h 739"/>
                <a:gd name="T30" fmla="*/ 376 w 2810"/>
                <a:gd name="T31" fmla="*/ 98 h 739"/>
                <a:gd name="T32" fmla="*/ 404 w 2810"/>
                <a:gd name="T33" fmla="*/ 109 h 739"/>
                <a:gd name="T34" fmla="*/ 347 w 2810"/>
                <a:gd name="T35" fmla="*/ 89 h 739"/>
                <a:gd name="T36" fmla="*/ 372 w 2810"/>
                <a:gd name="T37" fmla="*/ 78 h 739"/>
                <a:gd name="T38" fmla="*/ 381 w 2810"/>
                <a:gd name="T39" fmla="*/ 71 h 739"/>
                <a:gd name="T40" fmla="*/ 393 w 2810"/>
                <a:gd name="T41" fmla="*/ 62 h 739"/>
                <a:gd name="T42" fmla="*/ 345 w 2810"/>
                <a:gd name="T43" fmla="*/ 63 h 739"/>
                <a:gd name="T44" fmla="*/ 332 w 2810"/>
                <a:gd name="T45" fmla="*/ 70 h 739"/>
                <a:gd name="T46" fmla="*/ 326 w 2810"/>
                <a:gd name="T47" fmla="*/ 65 h 739"/>
                <a:gd name="T48" fmla="*/ 307 w 2810"/>
                <a:gd name="T49" fmla="*/ 50 h 739"/>
                <a:gd name="T50" fmla="*/ 290 w 2810"/>
                <a:gd name="T51" fmla="*/ 67 h 739"/>
                <a:gd name="T52" fmla="*/ 248 w 2810"/>
                <a:gd name="T53" fmla="*/ 83 h 739"/>
                <a:gd name="T54" fmla="*/ 259 w 2810"/>
                <a:gd name="T55" fmla="*/ 71 h 739"/>
                <a:gd name="T56" fmla="*/ 250 w 2810"/>
                <a:gd name="T57" fmla="*/ 60 h 739"/>
                <a:gd name="T58" fmla="*/ 232 w 2810"/>
                <a:gd name="T59" fmla="*/ 82 h 739"/>
                <a:gd name="T60" fmla="*/ 206 w 2810"/>
                <a:gd name="T61" fmla="*/ 85 h 739"/>
                <a:gd name="T62" fmla="*/ 218 w 2810"/>
                <a:gd name="T63" fmla="*/ 70 h 739"/>
                <a:gd name="T64" fmla="*/ 206 w 2810"/>
                <a:gd name="T65" fmla="*/ 58 h 739"/>
                <a:gd name="T66" fmla="*/ 229 w 2810"/>
                <a:gd name="T67" fmla="*/ 36 h 739"/>
                <a:gd name="T68" fmla="*/ 214 w 2810"/>
                <a:gd name="T69" fmla="*/ 31 h 739"/>
                <a:gd name="T70" fmla="*/ 192 w 2810"/>
                <a:gd name="T71" fmla="*/ 23 h 739"/>
                <a:gd name="T72" fmla="*/ 192 w 2810"/>
                <a:gd name="T73" fmla="*/ 15 h 739"/>
                <a:gd name="T74" fmla="*/ 193 w 2810"/>
                <a:gd name="T75" fmla="*/ 15 h 739"/>
                <a:gd name="T76" fmla="*/ 172 w 2810"/>
                <a:gd name="T77" fmla="*/ 12 h 739"/>
                <a:gd name="T78" fmla="*/ 155 w 2810"/>
                <a:gd name="T79" fmla="*/ 23 h 739"/>
                <a:gd name="T80" fmla="*/ 142 w 2810"/>
                <a:gd name="T81" fmla="*/ 12 h 739"/>
                <a:gd name="T82" fmla="*/ 118 w 2810"/>
                <a:gd name="T83" fmla="*/ 1 h 739"/>
                <a:gd name="T84" fmla="*/ 77 w 2810"/>
                <a:gd name="T85" fmla="*/ 9 h 739"/>
                <a:gd name="T86" fmla="*/ 61 w 2810"/>
                <a:gd name="T87" fmla="*/ 9 h 739"/>
                <a:gd name="T88" fmla="*/ 40 w 2810"/>
                <a:gd name="T89" fmla="*/ 13 h 739"/>
                <a:gd name="T90" fmla="*/ 40 w 2810"/>
                <a:gd name="T91" fmla="*/ 18 h 73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810"/>
                <a:gd name="T139" fmla="*/ 0 h 739"/>
                <a:gd name="T140" fmla="*/ 2810 w 2810"/>
                <a:gd name="T141" fmla="*/ 739 h 73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810" h="739">
                  <a:moveTo>
                    <a:pt x="274" y="126"/>
                  </a:moveTo>
                  <a:cubicBezTo>
                    <a:pt x="228" y="141"/>
                    <a:pt x="183" y="157"/>
                    <a:pt x="137" y="172"/>
                  </a:cubicBezTo>
                  <a:cubicBezTo>
                    <a:pt x="128" y="181"/>
                    <a:pt x="121" y="193"/>
                    <a:pt x="110" y="199"/>
                  </a:cubicBezTo>
                  <a:cubicBezTo>
                    <a:pt x="93" y="208"/>
                    <a:pt x="55" y="217"/>
                    <a:pt x="55" y="217"/>
                  </a:cubicBezTo>
                  <a:cubicBezTo>
                    <a:pt x="46" y="214"/>
                    <a:pt x="36" y="202"/>
                    <a:pt x="28" y="208"/>
                  </a:cubicBezTo>
                  <a:cubicBezTo>
                    <a:pt x="18" y="216"/>
                    <a:pt x="23" y="233"/>
                    <a:pt x="18" y="245"/>
                  </a:cubicBezTo>
                  <a:cubicBezTo>
                    <a:pt x="14" y="255"/>
                    <a:pt x="6" y="263"/>
                    <a:pt x="0" y="272"/>
                  </a:cubicBezTo>
                  <a:cubicBezTo>
                    <a:pt x="42" y="316"/>
                    <a:pt x="85" y="335"/>
                    <a:pt x="146" y="345"/>
                  </a:cubicBezTo>
                  <a:cubicBezTo>
                    <a:pt x="203" y="402"/>
                    <a:pt x="217" y="384"/>
                    <a:pt x="320" y="391"/>
                  </a:cubicBezTo>
                  <a:cubicBezTo>
                    <a:pt x="360" y="404"/>
                    <a:pt x="398" y="412"/>
                    <a:pt x="439" y="419"/>
                  </a:cubicBezTo>
                  <a:cubicBezTo>
                    <a:pt x="492" y="454"/>
                    <a:pt x="561" y="458"/>
                    <a:pt x="622" y="473"/>
                  </a:cubicBezTo>
                  <a:cubicBezTo>
                    <a:pt x="631" y="470"/>
                    <a:pt x="641" y="460"/>
                    <a:pt x="649" y="464"/>
                  </a:cubicBezTo>
                  <a:cubicBezTo>
                    <a:pt x="658" y="469"/>
                    <a:pt x="651" y="485"/>
                    <a:pt x="658" y="492"/>
                  </a:cubicBezTo>
                  <a:cubicBezTo>
                    <a:pt x="676" y="510"/>
                    <a:pt x="707" y="505"/>
                    <a:pt x="732" y="510"/>
                  </a:cubicBezTo>
                  <a:cubicBezTo>
                    <a:pt x="741" y="516"/>
                    <a:pt x="748" y="530"/>
                    <a:pt x="759" y="528"/>
                  </a:cubicBezTo>
                  <a:cubicBezTo>
                    <a:pt x="778" y="524"/>
                    <a:pt x="777" y="487"/>
                    <a:pt x="796" y="483"/>
                  </a:cubicBezTo>
                  <a:cubicBezTo>
                    <a:pt x="835" y="475"/>
                    <a:pt x="875" y="476"/>
                    <a:pt x="914" y="473"/>
                  </a:cubicBezTo>
                  <a:cubicBezTo>
                    <a:pt x="923" y="470"/>
                    <a:pt x="932" y="462"/>
                    <a:pt x="942" y="464"/>
                  </a:cubicBezTo>
                  <a:cubicBezTo>
                    <a:pt x="951" y="466"/>
                    <a:pt x="953" y="478"/>
                    <a:pt x="960" y="483"/>
                  </a:cubicBezTo>
                  <a:cubicBezTo>
                    <a:pt x="984" y="502"/>
                    <a:pt x="988" y="501"/>
                    <a:pt x="1015" y="510"/>
                  </a:cubicBezTo>
                  <a:cubicBezTo>
                    <a:pt x="1059" y="480"/>
                    <a:pt x="1103" y="482"/>
                    <a:pt x="1134" y="528"/>
                  </a:cubicBezTo>
                  <a:cubicBezTo>
                    <a:pt x="1154" y="612"/>
                    <a:pt x="1120" y="519"/>
                    <a:pt x="1207" y="574"/>
                  </a:cubicBezTo>
                  <a:cubicBezTo>
                    <a:pt x="1218" y="581"/>
                    <a:pt x="1211" y="599"/>
                    <a:pt x="1216" y="611"/>
                  </a:cubicBezTo>
                  <a:cubicBezTo>
                    <a:pt x="1229" y="643"/>
                    <a:pt x="1233" y="638"/>
                    <a:pt x="1262" y="647"/>
                  </a:cubicBezTo>
                  <a:cubicBezTo>
                    <a:pt x="1296" y="700"/>
                    <a:pt x="1332" y="686"/>
                    <a:pt x="1399" y="693"/>
                  </a:cubicBezTo>
                  <a:cubicBezTo>
                    <a:pt x="1429" y="690"/>
                    <a:pt x="1460" y="682"/>
                    <a:pt x="1490" y="684"/>
                  </a:cubicBezTo>
                  <a:cubicBezTo>
                    <a:pt x="1515" y="685"/>
                    <a:pt x="1564" y="702"/>
                    <a:pt x="1564" y="702"/>
                  </a:cubicBezTo>
                  <a:cubicBezTo>
                    <a:pt x="1635" y="678"/>
                    <a:pt x="1683" y="713"/>
                    <a:pt x="1746" y="729"/>
                  </a:cubicBezTo>
                  <a:cubicBezTo>
                    <a:pt x="1892" y="719"/>
                    <a:pt x="2039" y="702"/>
                    <a:pt x="2185" y="720"/>
                  </a:cubicBezTo>
                  <a:cubicBezTo>
                    <a:pt x="2283" y="657"/>
                    <a:pt x="2177" y="718"/>
                    <a:pt x="2450" y="693"/>
                  </a:cubicBezTo>
                  <a:cubicBezTo>
                    <a:pt x="2469" y="691"/>
                    <a:pt x="2487" y="681"/>
                    <a:pt x="2505" y="675"/>
                  </a:cubicBezTo>
                  <a:cubicBezTo>
                    <a:pt x="2534" y="665"/>
                    <a:pt x="2566" y="668"/>
                    <a:pt x="2597" y="665"/>
                  </a:cubicBezTo>
                  <a:cubicBezTo>
                    <a:pt x="2696" y="692"/>
                    <a:pt x="2572" y="652"/>
                    <a:pt x="2661" y="702"/>
                  </a:cubicBezTo>
                  <a:cubicBezTo>
                    <a:pt x="2691" y="719"/>
                    <a:pt x="2756" y="733"/>
                    <a:pt x="2789" y="739"/>
                  </a:cubicBezTo>
                  <a:cubicBezTo>
                    <a:pt x="2804" y="693"/>
                    <a:pt x="2810" y="701"/>
                    <a:pt x="2743" y="656"/>
                  </a:cubicBezTo>
                  <a:cubicBezTo>
                    <a:pt x="2654" y="597"/>
                    <a:pt x="2483" y="605"/>
                    <a:pt x="2396" y="601"/>
                  </a:cubicBezTo>
                  <a:cubicBezTo>
                    <a:pt x="2431" y="548"/>
                    <a:pt x="2474" y="551"/>
                    <a:pt x="2533" y="537"/>
                  </a:cubicBezTo>
                  <a:cubicBezTo>
                    <a:pt x="2545" y="534"/>
                    <a:pt x="2557" y="532"/>
                    <a:pt x="2569" y="528"/>
                  </a:cubicBezTo>
                  <a:cubicBezTo>
                    <a:pt x="2587" y="523"/>
                    <a:pt x="2624" y="510"/>
                    <a:pt x="2624" y="510"/>
                  </a:cubicBezTo>
                  <a:cubicBezTo>
                    <a:pt x="2627" y="501"/>
                    <a:pt x="2633" y="492"/>
                    <a:pt x="2633" y="483"/>
                  </a:cubicBezTo>
                  <a:cubicBezTo>
                    <a:pt x="2633" y="463"/>
                    <a:pt x="2605" y="442"/>
                    <a:pt x="2642" y="428"/>
                  </a:cubicBezTo>
                  <a:cubicBezTo>
                    <a:pt x="2665" y="419"/>
                    <a:pt x="2691" y="422"/>
                    <a:pt x="2716" y="419"/>
                  </a:cubicBezTo>
                  <a:cubicBezTo>
                    <a:pt x="2515" y="393"/>
                    <a:pt x="2618" y="397"/>
                    <a:pt x="2405" y="409"/>
                  </a:cubicBezTo>
                  <a:cubicBezTo>
                    <a:pt x="2399" y="415"/>
                    <a:pt x="2391" y="420"/>
                    <a:pt x="2386" y="428"/>
                  </a:cubicBezTo>
                  <a:cubicBezTo>
                    <a:pt x="2381" y="436"/>
                    <a:pt x="2384" y="448"/>
                    <a:pt x="2377" y="455"/>
                  </a:cubicBezTo>
                  <a:cubicBezTo>
                    <a:pt x="2357" y="475"/>
                    <a:pt x="2323" y="468"/>
                    <a:pt x="2295" y="473"/>
                  </a:cubicBezTo>
                  <a:cubicBezTo>
                    <a:pt x="2283" y="470"/>
                    <a:pt x="2268" y="472"/>
                    <a:pt x="2258" y="464"/>
                  </a:cubicBezTo>
                  <a:cubicBezTo>
                    <a:pt x="2251" y="458"/>
                    <a:pt x="2253" y="446"/>
                    <a:pt x="2249" y="437"/>
                  </a:cubicBezTo>
                  <a:cubicBezTo>
                    <a:pt x="2214" y="366"/>
                    <a:pt x="2244" y="449"/>
                    <a:pt x="2222" y="382"/>
                  </a:cubicBezTo>
                  <a:cubicBezTo>
                    <a:pt x="2278" y="298"/>
                    <a:pt x="2157" y="332"/>
                    <a:pt x="2121" y="336"/>
                  </a:cubicBezTo>
                  <a:cubicBezTo>
                    <a:pt x="2075" y="368"/>
                    <a:pt x="2098" y="389"/>
                    <a:pt x="2039" y="409"/>
                  </a:cubicBezTo>
                  <a:cubicBezTo>
                    <a:pt x="2025" y="423"/>
                    <a:pt x="2018" y="444"/>
                    <a:pt x="2002" y="455"/>
                  </a:cubicBezTo>
                  <a:cubicBezTo>
                    <a:pt x="1954" y="488"/>
                    <a:pt x="1916" y="493"/>
                    <a:pt x="1865" y="510"/>
                  </a:cubicBezTo>
                  <a:cubicBezTo>
                    <a:pt x="1820" y="555"/>
                    <a:pt x="1770" y="550"/>
                    <a:pt x="1710" y="565"/>
                  </a:cubicBezTo>
                  <a:cubicBezTo>
                    <a:pt x="1698" y="529"/>
                    <a:pt x="1708" y="508"/>
                    <a:pt x="1719" y="473"/>
                  </a:cubicBezTo>
                  <a:cubicBezTo>
                    <a:pt x="1743" y="476"/>
                    <a:pt x="1768" y="485"/>
                    <a:pt x="1792" y="483"/>
                  </a:cubicBezTo>
                  <a:cubicBezTo>
                    <a:pt x="1831" y="479"/>
                    <a:pt x="1798" y="443"/>
                    <a:pt x="1792" y="437"/>
                  </a:cubicBezTo>
                  <a:cubicBezTo>
                    <a:pt x="1772" y="417"/>
                    <a:pt x="1755" y="416"/>
                    <a:pt x="1728" y="409"/>
                  </a:cubicBezTo>
                  <a:cubicBezTo>
                    <a:pt x="1693" y="419"/>
                    <a:pt x="1679" y="435"/>
                    <a:pt x="1646" y="446"/>
                  </a:cubicBezTo>
                  <a:cubicBezTo>
                    <a:pt x="1634" y="483"/>
                    <a:pt x="1627" y="528"/>
                    <a:pt x="1600" y="556"/>
                  </a:cubicBezTo>
                  <a:cubicBezTo>
                    <a:pt x="1575" y="630"/>
                    <a:pt x="1522" y="598"/>
                    <a:pt x="1445" y="592"/>
                  </a:cubicBezTo>
                  <a:cubicBezTo>
                    <a:pt x="1439" y="586"/>
                    <a:pt x="1431" y="581"/>
                    <a:pt x="1426" y="574"/>
                  </a:cubicBezTo>
                  <a:cubicBezTo>
                    <a:pt x="1389" y="514"/>
                    <a:pt x="1462" y="508"/>
                    <a:pt x="1500" y="501"/>
                  </a:cubicBezTo>
                  <a:cubicBezTo>
                    <a:pt x="1503" y="492"/>
                    <a:pt x="1516" y="480"/>
                    <a:pt x="1509" y="473"/>
                  </a:cubicBezTo>
                  <a:cubicBezTo>
                    <a:pt x="1502" y="466"/>
                    <a:pt x="1434" y="450"/>
                    <a:pt x="1417" y="446"/>
                  </a:cubicBezTo>
                  <a:cubicBezTo>
                    <a:pt x="1420" y="428"/>
                    <a:pt x="1414" y="405"/>
                    <a:pt x="1426" y="391"/>
                  </a:cubicBezTo>
                  <a:cubicBezTo>
                    <a:pt x="1442" y="373"/>
                    <a:pt x="1541" y="366"/>
                    <a:pt x="1554" y="364"/>
                  </a:cubicBezTo>
                  <a:cubicBezTo>
                    <a:pt x="1594" y="324"/>
                    <a:pt x="1582" y="344"/>
                    <a:pt x="1582" y="245"/>
                  </a:cubicBezTo>
                  <a:cubicBezTo>
                    <a:pt x="1582" y="235"/>
                    <a:pt x="1582" y="220"/>
                    <a:pt x="1573" y="217"/>
                  </a:cubicBezTo>
                  <a:cubicBezTo>
                    <a:pt x="1544" y="206"/>
                    <a:pt x="1512" y="211"/>
                    <a:pt x="1481" y="208"/>
                  </a:cubicBezTo>
                  <a:cubicBezTo>
                    <a:pt x="1440" y="194"/>
                    <a:pt x="1449" y="176"/>
                    <a:pt x="1408" y="163"/>
                  </a:cubicBezTo>
                  <a:cubicBezTo>
                    <a:pt x="1368" y="121"/>
                    <a:pt x="1417" y="162"/>
                    <a:pt x="1326" y="153"/>
                  </a:cubicBezTo>
                  <a:cubicBezTo>
                    <a:pt x="1315" y="152"/>
                    <a:pt x="1307" y="141"/>
                    <a:pt x="1298" y="135"/>
                  </a:cubicBezTo>
                  <a:cubicBezTo>
                    <a:pt x="1270" y="93"/>
                    <a:pt x="1279" y="82"/>
                    <a:pt x="1326" y="99"/>
                  </a:cubicBezTo>
                  <a:cubicBezTo>
                    <a:pt x="1332" y="108"/>
                    <a:pt x="1333" y="126"/>
                    <a:pt x="1344" y="126"/>
                  </a:cubicBezTo>
                  <a:cubicBezTo>
                    <a:pt x="1353" y="126"/>
                    <a:pt x="1340" y="107"/>
                    <a:pt x="1335" y="99"/>
                  </a:cubicBezTo>
                  <a:cubicBezTo>
                    <a:pt x="1332" y="93"/>
                    <a:pt x="1303" y="67"/>
                    <a:pt x="1298" y="62"/>
                  </a:cubicBezTo>
                  <a:cubicBezTo>
                    <a:pt x="1284" y="64"/>
                    <a:pt x="1215" y="65"/>
                    <a:pt x="1189" y="80"/>
                  </a:cubicBezTo>
                  <a:cubicBezTo>
                    <a:pt x="1100" y="130"/>
                    <a:pt x="1169" y="109"/>
                    <a:pt x="1097" y="126"/>
                  </a:cubicBezTo>
                  <a:cubicBezTo>
                    <a:pt x="1088" y="135"/>
                    <a:pt x="1082" y="150"/>
                    <a:pt x="1070" y="153"/>
                  </a:cubicBezTo>
                  <a:cubicBezTo>
                    <a:pt x="1014" y="167"/>
                    <a:pt x="1018" y="126"/>
                    <a:pt x="1006" y="89"/>
                  </a:cubicBezTo>
                  <a:cubicBezTo>
                    <a:pt x="1003" y="80"/>
                    <a:pt x="987" y="83"/>
                    <a:pt x="978" y="80"/>
                  </a:cubicBezTo>
                  <a:cubicBezTo>
                    <a:pt x="961" y="63"/>
                    <a:pt x="951" y="40"/>
                    <a:pt x="933" y="25"/>
                  </a:cubicBezTo>
                  <a:cubicBezTo>
                    <a:pt x="902" y="0"/>
                    <a:pt x="854" y="11"/>
                    <a:pt x="814" y="7"/>
                  </a:cubicBezTo>
                  <a:cubicBezTo>
                    <a:pt x="735" y="32"/>
                    <a:pt x="832" y="4"/>
                    <a:pt x="649" y="25"/>
                  </a:cubicBezTo>
                  <a:cubicBezTo>
                    <a:pt x="612" y="29"/>
                    <a:pt x="566" y="50"/>
                    <a:pt x="530" y="62"/>
                  </a:cubicBezTo>
                  <a:cubicBezTo>
                    <a:pt x="524" y="53"/>
                    <a:pt x="522" y="39"/>
                    <a:pt x="512" y="35"/>
                  </a:cubicBezTo>
                  <a:cubicBezTo>
                    <a:pt x="506" y="33"/>
                    <a:pt x="434" y="60"/>
                    <a:pt x="421" y="62"/>
                  </a:cubicBezTo>
                  <a:cubicBezTo>
                    <a:pt x="391" y="67"/>
                    <a:pt x="360" y="68"/>
                    <a:pt x="329" y="71"/>
                  </a:cubicBezTo>
                  <a:cubicBezTo>
                    <a:pt x="311" y="77"/>
                    <a:pt x="292" y="83"/>
                    <a:pt x="274" y="89"/>
                  </a:cubicBezTo>
                  <a:cubicBezTo>
                    <a:pt x="265" y="92"/>
                    <a:pt x="247" y="89"/>
                    <a:pt x="247" y="99"/>
                  </a:cubicBezTo>
                  <a:cubicBezTo>
                    <a:pt x="247" y="112"/>
                    <a:pt x="265" y="117"/>
                    <a:pt x="274" y="126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2" name="Freeform 37"/>
            <p:cNvSpPr>
              <a:spLocks/>
            </p:cNvSpPr>
            <p:nvPr/>
          </p:nvSpPr>
          <p:spPr bwMode="auto">
            <a:xfrm>
              <a:off x="2624" y="2971"/>
              <a:ext cx="124" cy="290"/>
            </a:xfrm>
            <a:custGeom>
              <a:avLst/>
              <a:gdLst>
                <a:gd name="T0" fmla="*/ 6 w 326"/>
                <a:gd name="T1" fmla="*/ 28 h 755"/>
                <a:gd name="T2" fmla="*/ 10 w 326"/>
                <a:gd name="T3" fmla="*/ 46 h 755"/>
                <a:gd name="T4" fmla="*/ 16 w 326"/>
                <a:gd name="T5" fmla="*/ 86 h 755"/>
                <a:gd name="T6" fmla="*/ 19 w 326"/>
                <a:gd name="T7" fmla="*/ 83 h 755"/>
                <a:gd name="T8" fmla="*/ 20 w 326"/>
                <a:gd name="T9" fmla="*/ 87 h 755"/>
                <a:gd name="T10" fmla="*/ 22 w 326"/>
                <a:gd name="T11" fmla="*/ 91 h 755"/>
                <a:gd name="T12" fmla="*/ 29 w 326"/>
                <a:gd name="T13" fmla="*/ 97 h 755"/>
                <a:gd name="T14" fmla="*/ 36 w 326"/>
                <a:gd name="T15" fmla="*/ 105 h 755"/>
                <a:gd name="T16" fmla="*/ 46 w 326"/>
                <a:gd name="T17" fmla="*/ 111 h 755"/>
                <a:gd name="T18" fmla="*/ 41 w 326"/>
                <a:gd name="T19" fmla="*/ 105 h 755"/>
                <a:gd name="T20" fmla="*/ 35 w 326"/>
                <a:gd name="T21" fmla="*/ 98 h 755"/>
                <a:gd name="T22" fmla="*/ 25 w 326"/>
                <a:gd name="T23" fmla="*/ 78 h 755"/>
                <a:gd name="T24" fmla="*/ 19 w 326"/>
                <a:gd name="T25" fmla="*/ 66 h 755"/>
                <a:gd name="T26" fmla="*/ 17 w 326"/>
                <a:gd name="T27" fmla="*/ 60 h 755"/>
                <a:gd name="T28" fmla="*/ 14 w 326"/>
                <a:gd name="T29" fmla="*/ 56 h 755"/>
                <a:gd name="T30" fmla="*/ 4 w 326"/>
                <a:gd name="T31" fmla="*/ 22 h 755"/>
                <a:gd name="T32" fmla="*/ 2 w 326"/>
                <a:gd name="T33" fmla="*/ 14 h 755"/>
                <a:gd name="T34" fmla="*/ 0 w 326"/>
                <a:gd name="T35" fmla="*/ 3 h 755"/>
                <a:gd name="T36" fmla="*/ 3 w 326"/>
                <a:gd name="T37" fmla="*/ 37 h 755"/>
                <a:gd name="T38" fmla="*/ 8 w 326"/>
                <a:gd name="T39" fmla="*/ 44 h 75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6"/>
                <a:gd name="T61" fmla="*/ 0 h 755"/>
                <a:gd name="T62" fmla="*/ 326 w 326"/>
                <a:gd name="T63" fmla="*/ 755 h 75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6" h="755">
                  <a:moveTo>
                    <a:pt x="46" y="188"/>
                  </a:moveTo>
                  <a:cubicBezTo>
                    <a:pt x="66" y="252"/>
                    <a:pt x="50" y="194"/>
                    <a:pt x="65" y="316"/>
                  </a:cubicBezTo>
                  <a:cubicBezTo>
                    <a:pt x="76" y="405"/>
                    <a:pt x="99" y="492"/>
                    <a:pt x="110" y="582"/>
                  </a:cubicBezTo>
                  <a:cubicBezTo>
                    <a:pt x="116" y="576"/>
                    <a:pt x="120" y="560"/>
                    <a:pt x="129" y="563"/>
                  </a:cubicBezTo>
                  <a:cubicBezTo>
                    <a:pt x="138" y="566"/>
                    <a:pt x="134" y="582"/>
                    <a:pt x="138" y="591"/>
                  </a:cubicBezTo>
                  <a:cubicBezTo>
                    <a:pt x="143" y="601"/>
                    <a:pt x="150" y="609"/>
                    <a:pt x="156" y="618"/>
                  </a:cubicBezTo>
                  <a:cubicBezTo>
                    <a:pt x="173" y="672"/>
                    <a:pt x="150" y="626"/>
                    <a:pt x="202" y="655"/>
                  </a:cubicBezTo>
                  <a:cubicBezTo>
                    <a:pt x="228" y="669"/>
                    <a:pt x="230" y="689"/>
                    <a:pt x="247" y="710"/>
                  </a:cubicBezTo>
                  <a:cubicBezTo>
                    <a:pt x="267" y="734"/>
                    <a:pt x="292" y="746"/>
                    <a:pt x="321" y="755"/>
                  </a:cubicBezTo>
                  <a:cubicBezTo>
                    <a:pt x="301" y="700"/>
                    <a:pt x="326" y="753"/>
                    <a:pt x="284" y="710"/>
                  </a:cubicBezTo>
                  <a:cubicBezTo>
                    <a:pt x="226" y="651"/>
                    <a:pt x="309" y="710"/>
                    <a:pt x="238" y="664"/>
                  </a:cubicBezTo>
                  <a:cubicBezTo>
                    <a:pt x="221" y="611"/>
                    <a:pt x="216" y="567"/>
                    <a:pt x="174" y="527"/>
                  </a:cubicBezTo>
                  <a:cubicBezTo>
                    <a:pt x="164" y="497"/>
                    <a:pt x="129" y="444"/>
                    <a:pt x="129" y="444"/>
                  </a:cubicBezTo>
                  <a:cubicBezTo>
                    <a:pt x="126" y="432"/>
                    <a:pt x="124" y="419"/>
                    <a:pt x="119" y="408"/>
                  </a:cubicBezTo>
                  <a:cubicBezTo>
                    <a:pt x="115" y="398"/>
                    <a:pt x="105" y="390"/>
                    <a:pt x="101" y="380"/>
                  </a:cubicBezTo>
                  <a:cubicBezTo>
                    <a:pt x="73" y="303"/>
                    <a:pt x="75" y="222"/>
                    <a:pt x="28" y="152"/>
                  </a:cubicBezTo>
                  <a:cubicBezTo>
                    <a:pt x="22" y="134"/>
                    <a:pt x="16" y="115"/>
                    <a:pt x="10" y="97"/>
                  </a:cubicBezTo>
                  <a:cubicBezTo>
                    <a:pt x="2" y="74"/>
                    <a:pt x="0" y="0"/>
                    <a:pt x="1" y="24"/>
                  </a:cubicBezTo>
                  <a:cubicBezTo>
                    <a:pt x="5" y="100"/>
                    <a:pt x="13" y="176"/>
                    <a:pt x="19" y="252"/>
                  </a:cubicBezTo>
                  <a:cubicBezTo>
                    <a:pt x="21" y="271"/>
                    <a:pt x="55" y="298"/>
                    <a:pt x="55" y="298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3" name="Freeform 38"/>
            <p:cNvSpPr>
              <a:spLocks/>
            </p:cNvSpPr>
            <p:nvPr/>
          </p:nvSpPr>
          <p:spPr bwMode="auto">
            <a:xfrm>
              <a:off x="2645" y="3015"/>
              <a:ext cx="161" cy="227"/>
            </a:xfrm>
            <a:custGeom>
              <a:avLst/>
              <a:gdLst>
                <a:gd name="T0" fmla="*/ 21 w 424"/>
                <a:gd name="T1" fmla="*/ 34 h 591"/>
                <a:gd name="T2" fmla="*/ 39 w 424"/>
                <a:gd name="T3" fmla="*/ 48 h 591"/>
                <a:gd name="T4" fmla="*/ 52 w 424"/>
                <a:gd name="T5" fmla="*/ 62 h 591"/>
                <a:gd name="T6" fmla="*/ 55 w 424"/>
                <a:gd name="T7" fmla="*/ 66 h 591"/>
                <a:gd name="T8" fmla="*/ 55 w 424"/>
                <a:gd name="T9" fmla="*/ 85 h 591"/>
                <a:gd name="T10" fmla="*/ 47 w 424"/>
                <a:gd name="T11" fmla="*/ 77 h 591"/>
                <a:gd name="T12" fmla="*/ 44 w 424"/>
                <a:gd name="T13" fmla="*/ 74 h 591"/>
                <a:gd name="T14" fmla="*/ 33 w 424"/>
                <a:gd name="T15" fmla="*/ 63 h 591"/>
                <a:gd name="T16" fmla="*/ 28 w 424"/>
                <a:gd name="T17" fmla="*/ 56 h 591"/>
                <a:gd name="T18" fmla="*/ 26 w 424"/>
                <a:gd name="T19" fmla="*/ 53 h 591"/>
                <a:gd name="T20" fmla="*/ 19 w 424"/>
                <a:gd name="T21" fmla="*/ 41 h 591"/>
                <a:gd name="T22" fmla="*/ 16 w 424"/>
                <a:gd name="T23" fmla="*/ 33 h 591"/>
                <a:gd name="T24" fmla="*/ 13 w 424"/>
                <a:gd name="T25" fmla="*/ 28 h 591"/>
                <a:gd name="T26" fmla="*/ 19 w 424"/>
                <a:gd name="T27" fmla="*/ 31 h 591"/>
                <a:gd name="T28" fmla="*/ 20 w 424"/>
                <a:gd name="T29" fmla="*/ 35 h 591"/>
                <a:gd name="T30" fmla="*/ 21 w 424"/>
                <a:gd name="T31" fmla="*/ 31 h 591"/>
                <a:gd name="T32" fmla="*/ 9 w 424"/>
                <a:gd name="T33" fmla="*/ 18 h 591"/>
                <a:gd name="T34" fmla="*/ 4 w 424"/>
                <a:gd name="T35" fmla="*/ 11 h 591"/>
                <a:gd name="T36" fmla="*/ 2 w 424"/>
                <a:gd name="T37" fmla="*/ 3 h 591"/>
                <a:gd name="T38" fmla="*/ 0 w 424"/>
                <a:gd name="T39" fmla="*/ 0 h 5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24"/>
                <a:gd name="T61" fmla="*/ 0 h 591"/>
                <a:gd name="T62" fmla="*/ 424 w 424"/>
                <a:gd name="T63" fmla="*/ 591 h 59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24" h="591">
                  <a:moveTo>
                    <a:pt x="147" y="229"/>
                  </a:moveTo>
                  <a:cubicBezTo>
                    <a:pt x="180" y="273"/>
                    <a:pt x="221" y="316"/>
                    <a:pt x="275" y="329"/>
                  </a:cubicBezTo>
                  <a:cubicBezTo>
                    <a:pt x="304" y="360"/>
                    <a:pt x="326" y="390"/>
                    <a:pt x="357" y="421"/>
                  </a:cubicBezTo>
                  <a:cubicBezTo>
                    <a:pt x="366" y="430"/>
                    <a:pt x="384" y="448"/>
                    <a:pt x="384" y="448"/>
                  </a:cubicBezTo>
                  <a:cubicBezTo>
                    <a:pt x="397" y="483"/>
                    <a:pt x="424" y="548"/>
                    <a:pt x="384" y="576"/>
                  </a:cubicBezTo>
                  <a:cubicBezTo>
                    <a:pt x="363" y="591"/>
                    <a:pt x="348" y="539"/>
                    <a:pt x="330" y="521"/>
                  </a:cubicBezTo>
                  <a:cubicBezTo>
                    <a:pt x="322" y="513"/>
                    <a:pt x="311" y="509"/>
                    <a:pt x="302" y="503"/>
                  </a:cubicBezTo>
                  <a:cubicBezTo>
                    <a:pt x="278" y="471"/>
                    <a:pt x="262" y="452"/>
                    <a:pt x="229" y="430"/>
                  </a:cubicBezTo>
                  <a:cubicBezTo>
                    <a:pt x="218" y="414"/>
                    <a:pt x="202" y="401"/>
                    <a:pt x="192" y="384"/>
                  </a:cubicBezTo>
                  <a:cubicBezTo>
                    <a:pt x="187" y="376"/>
                    <a:pt x="188" y="365"/>
                    <a:pt x="183" y="357"/>
                  </a:cubicBezTo>
                  <a:cubicBezTo>
                    <a:pt x="163" y="326"/>
                    <a:pt x="141" y="312"/>
                    <a:pt x="128" y="275"/>
                  </a:cubicBezTo>
                  <a:cubicBezTo>
                    <a:pt x="122" y="257"/>
                    <a:pt x="120" y="236"/>
                    <a:pt x="110" y="220"/>
                  </a:cubicBezTo>
                  <a:cubicBezTo>
                    <a:pt x="104" y="211"/>
                    <a:pt x="82" y="197"/>
                    <a:pt x="92" y="192"/>
                  </a:cubicBezTo>
                  <a:cubicBezTo>
                    <a:pt x="104" y="186"/>
                    <a:pt x="116" y="205"/>
                    <a:pt x="128" y="211"/>
                  </a:cubicBezTo>
                  <a:cubicBezTo>
                    <a:pt x="131" y="220"/>
                    <a:pt x="128" y="238"/>
                    <a:pt x="138" y="238"/>
                  </a:cubicBezTo>
                  <a:cubicBezTo>
                    <a:pt x="147" y="238"/>
                    <a:pt x="150" y="220"/>
                    <a:pt x="147" y="211"/>
                  </a:cubicBezTo>
                  <a:cubicBezTo>
                    <a:pt x="133" y="171"/>
                    <a:pt x="98" y="141"/>
                    <a:pt x="64" y="119"/>
                  </a:cubicBezTo>
                  <a:cubicBezTo>
                    <a:pt x="53" y="103"/>
                    <a:pt x="37" y="90"/>
                    <a:pt x="28" y="73"/>
                  </a:cubicBezTo>
                  <a:cubicBezTo>
                    <a:pt x="20" y="56"/>
                    <a:pt x="19" y="36"/>
                    <a:pt x="10" y="19"/>
                  </a:cubicBezTo>
                  <a:cubicBezTo>
                    <a:pt x="7" y="13"/>
                    <a:pt x="3" y="6"/>
                    <a:pt x="0" y="0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4" name="Oval 39"/>
            <p:cNvSpPr>
              <a:spLocks noChangeArrowheads="1"/>
            </p:cNvSpPr>
            <p:nvPr/>
          </p:nvSpPr>
          <p:spPr bwMode="auto">
            <a:xfrm>
              <a:off x="2178" y="3303"/>
              <a:ext cx="183" cy="184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>
                  <a:solidFill>
                    <a:srgbClr val="0000FF"/>
                  </a:solidFill>
                </a:rPr>
                <a:t>4</a:t>
              </a:r>
            </a:p>
          </p:txBody>
        </p:sp>
      </p:grpSp>
      <p:grpSp>
        <p:nvGrpSpPr>
          <p:cNvPr id="30733" name="Group 40"/>
          <p:cNvGrpSpPr>
            <a:grpSpLocks/>
          </p:cNvGrpSpPr>
          <p:nvPr/>
        </p:nvGrpSpPr>
        <p:grpSpPr bwMode="auto">
          <a:xfrm>
            <a:off x="6119813" y="3538538"/>
            <a:ext cx="2895600" cy="2290762"/>
            <a:chOff x="3936" y="2160"/>
            <a:chExt cx="1824" cy="1344"/>
          </a:xfrm>
        </p:grpSpPr>
        <p:pic>
          <p:nvPicPr>
            <p:cNvPr id="30735" name="Picture 41" descr="Picture 00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36" y="2160"/>
              <a:ext cx="1824" cy="1344"/>
            </a:xfrm>
            <a:prstGeom prst="rect">
              <a:avLst/>
            </a:prstGeom>
            <a:noFill/>
            <a:ln w="38100">
              <a:solidFill>
                <a:srgbClr val="CC3399"/>
              </a:solidFill>
              <a:miter lim="800000"/>
              <a:headEnd/>
              <a:tailEnd/>
            </a:ln>
          </p:spPr>
        </p:pic>
        <p:sp>
          <p:nvSpPr>
            <p:cNvPr id="30736" name="Text Box 42"/>
            <p:cNvSpPr txBox="1">
              <a:spLocks noChangeArrowheads="1"/>
            </p:cNvSpPr>
            <p:nvPr/>
          </p:nvSpPr>
          <p:spPr bwMode="auto">
            <a:xfrm>
              <a:off x="4383" y="2217"/>
              <a:ext cx="260" cy="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CC339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400" b="1">
                  <a:solidFill>
                    <a:srgbClr val="FF3300"/>
                  </a:solidFill>
                </a:rPr>
                <a:t>Lớp 3A</a:t>
              </a:r>
            </a:p>
          </p:txBody>
        </p:sp>
        <p:sp>
          <p:nvSpPr>
            <p:cNvPr id="30737" name="Text Box 43"/>
            <p:cNvSpPr txBox="1">
              <a:spLocks noChangeArrowheads="1"/>
            </p:cNvSpPr>
            <p:nvPr/>
          </p:nvSpPr>
          <p:spPr bwMode="auto">
            <a:xfrm>
              <a:off x="4382" y="2861"/>
              <a:ext cx="242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00" b="1">
                  <a:solidFill>
                    <a:srgbClr val="0000FF"/>
                  </a:solidFill>
                </a:rPr>
                <a:t>N</a:t>
              </a:r>
              <a:r>
                <a:rPr lang="vi-VN" sz="600" b="1">
                  <a:solidFill>
                    <a:srgbClr val="0000FF"/>
                  </a:solidFill>
                </a:rPr>
                <a:t>ư</a:t>
              </a:r>
              <a:r>
                <a:rPr lang="en-US" sz="600" b="1">
                  <a:solidFill>
                    <a:srgbClr val="0000FF"/>
                  </a:solidFill>
                </a:rPr>
                <a:t>ớc uống</a:t>
              </a:r>
            </a:p>
          </p:txBody>
        </p:sp>
        <p:sp>
          <p:nvSpPr>
            <p:cNvPr id="30738" name="Freeform 44"/>
            <p:cNvSpPr>
              <a:spLocks/>
            </p:cNvSpPr>
            <p:nvPr/>
          </p:nvSpPr>
          <p:spPr bwMode="auto">
            <a:xfrm>
              <a:off x="5113" y="2251"/>
              <a:ext cx="154" cy="58"/>
            </a:xfrm>
            <a:custGeom>
              <a:avLst/>
              <a:gdLst>
                <a:gd name="T0" fmla="*/ 59 w 394"/>
                <a:gd name="T1" fmla="*/ 9 h 146"/>
                <a:gd name="T2" fmla="*/ 42 w 394"/>
                <a:gd name="T3" fmla="*/ 3 h 146"/>
                <a:gd name="T4" fmla="*/ 27 w 394"/>
                <a:gd name="T5" fmla="*/ 0 h 146"/>
                <a:gd name="T6" fmla="*/ 10 w 394"/>
                <a:gd name="T7" fmla="*/ 2 h 146"/>
                <a:gd name="T8" fmla="*/ 5 w 394"/>
                <a:gd name="T9" fmla="*/ 3 h 146"/>
                <a:gd name="T10" fmla="*/ 0 w 394"/>
                <a:gd name="T11" fmla="*/ 12 h 146"/>
                <a:gd name="T12" fmla="*/ 2 w 394"/>
                <a:gd name="T13" fmla="*/ 17 h 146"/>
                <a:gd name="T14" fmla="*/ 15 w 394"/>
                <a:gd name="T15" fmla="*/ 21 h 146"/>
                <a:gd name="T16" fmla="*/ 11 w 394"/>
                <a:gd name="T17" fmla="*/ 23 h 146"/>
                <a:gd name="T18" fmla="*/ 18 w 394"/>
                <a:gd name="T19" fmla="*/ 17 h 146"/>
                <a:gd name="T20" fmla="*/ 27 w 394"/>
                <a:gd name="T21" fmla="*/ 14 h 146"/>
                <a:gd name="T22" fmla="*/ 60 w 394"/>
                <a:gd name="T23" fmla="*/ 13 h 146"/>
                <a:gd name="T24" fmla="*/ 59 w 394"/>
                <a:gd name="T25" fmla="*/ 9 h 1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4"/>
                <a:gd name="T40" fmla="*/ 0 h 146"/>
                <a:gd name="T41" fmla="*/ 394 w 394"/>
                <a:gd name="T42" fmla="*/ 146 h 14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4" h="146">
                  <a:moveTo>
                    <a:pt x="385" y="55"/>
                  </a:moveTo>
                  <a:cubicBezTo>
                    <a:pt x="348" y="43"/>
                    <a:pt x="312" y="30"/>
                    <a:pt x="275" y="18"/>
                  </a:cubicBezTo>
                  <a:cubicBezTo>
                    <a:pt x="242" y="7"/>
                    <a:pt x="207" y="8"/>
                    <a:pt x="174" y="0"/>
                  </a:cubicBezTo>
                  <a:cubicBezTo>
                    <a:pt x="138" y="3"/>
                    <a:pt x="101" y="4"/>
                    <a:pt x="65" y="9"/>
                  </a:cubicBezTo>
                  <a:cubicBezTo>
                    <a:pt x="55" y="10"/>
                    <a:pt x="44" y="11"/>
                    <a:pt x="37" y="18"/>
                  </a:cubicBezTo>
                  <a:cubicBezTo>
                    <a:pt x="22" y="33"/>
                    <a:pt x="1" y="73"/>
                    <a:pt x="1" y="73"/>
                  </a:cubicBezTo>
                  <a:cubicBezTo>
                    <a:pt x="4" y="85"/>
                    <a:pt x="0" y="102"/>
                    <a:pt x="10" y="110"/>
                  </a:cubicBezTo>
                  <a:cubicBezTo>
                    <a:pt x="18" y="117"/>
                    <a:pt x="84" y="133"/>
                    <a:pt x="101" y="137"/>
                  </a:cubicBezTo>
                  <a:cubicBezTo>
                    <a:pt x="92" y="140"/>
                    <a:pt x="65" y="146"/>
                    <a:pt x="74" y="146"/>
                  </a:cubicBezTo>
                  <a:cubicBezTo>
                    <a:pt x="154" y="146"/>
                    <a:pt x="79" y="140"/>
                    <a:pt x="120" y="110"/>
                  </a:cubicBezTo>
                  <a:cubicBezTo>
                    <a:pt x="135" y="99"/>
                    <a:pt x="156" y="97"/>
                    <a:pt x="174" y="91"/>
                  </a:cubicBezTo>
                  <a:cubicBezTo>
                    <a:pt x="243" y="67"/>
                    <a:pt x="321" y="85"/>
                    <a:pt x="394" y="82"/>
                  </a:cubicBezTo>
                  <a:cubicBezTo>
                    <a:pt x="360" y="60"/>
                    <a:pt x="356" y="69"/>
                    <a:pt x="385" y="55"/>
                  </a:cubicBezTo>
                  <a:close/>
                </a:path>
              </a:pathLst>
            </a:custGeom>
            <a:solidFill>
              <a:srgbClr val="C9E5E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9" name="Oval 45"/>
            <p:cNvSpPr>
              <a:spLocks noChangeArrowheads="1"/>
            </p:cNvSpPr>
            <p:nvPr/>
          </p:nvSpPr>
          <p:spPr bwMode="auto">
            <a:xfrm>
              <a:off x="3949" y="3308"/>
              <a:ext cx="179" cy="18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b="1">
                  <a:solidFill>
                    <a:srgbClr val="0000FF"/>
                  </a:solidFill>
                </a:rPr>
                <a:t>5</a:t>
              </a:r>
            </a:p>
          </p:txBody>
        </p:sp>
      </p:grpSp>
      <p:sp>
        <p:nvSpPr>
          <p:cNvPr id="50222" name="Text Box 46"/>
          <p:cNvSpPr txBox="1">
            <a:spLocks noChangeArrowheads="1"/>
          </p:cNvSpPr>
          <p:nvPr/>
        </p:nvSpPr>
        <p:spPr bwMode="auto">
          <a:xfrm>
            <a:off x="228600" y="5924550"/>
            <a:ext cx="8763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CC"/>
                </a:solidFill>
              </a:rPr>
              <a:t>N</a:t>
            </a:r>
            <a:r>
              <a:rPr lang="vi-VN" sz="2000">
                <a:solidFill>
                  <a:srgbClr val="FFFFCC"/>
                </a:solidFill>
              </a:rPr>
              <a:t>ư</a:t>
            </a:r>
            <a:r>
              <a:rPr lang="en-US" sz="2000">
                <a:solidFill>
                  <a:srgbClr val="FFFFCC"/>
                </a:solidFill>
              </a:rPr>
              <a:t>ớc rất cần cho cuộc sống nên chúng ta cần phải có ý thức tiết kiệm khi sử dụng và có trách nhiệm bảo vệ nguồn n</a:t>
            </a:r>
            <a:r>
              <a:rPr lang="vi-VN" sz="2000">
                <a:solidFill>
                  <a:srgbClr val="FFFFCC"/>
                </a:solidFill>
              </a:rPr>
              <a:t>ư</a:t>
            </a:r>
            <a:r>
              <a:rPr lang="en-US" sz="2000">
                <a:solidFill>
                  <a:srgbClr val="FFFFCC"/>
                </a:solidFill>
              </a:rPr>
              <a:t>ớc </a:t>
            </a:r>
            <a:r>
              <a:rPr lang="vi-VN" sz="2000">
                <a:solidFill>
                  <a:srgbClr val="FFFFCC"/>
                </a:solidFill>
              </a:rPr>
              <a:t>đ</a:t>
            </a:r>
            <a:r>
              <a:rPr lang="en-US" sz="2000">
                <a:solidFill>
                  <a:srgbClr val="FFFFCC"/>
                </a:solidFill>
              </a:rPr>
              <a:t>ể n</a:t>
            </a:r>
            <a:r>
              <a:rPr lang="vi-VN" sz="2000">
                <a:solidFill>
                  <a:srgbClr val="FFFFCC"/>
                </a:solidFill>
              </a:rPr>
              <a:t>ư</a:t>
            </a:r>
            <a:r>
              <a:rPr lang="en-US" sz="2000">
                <a:solidFill>
                  <a:srgbClr val="FFFFCC"/>
                </a:solidFill>
              </a:rPr>
              <a:t>ớc không bị ô nhiễm.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HaLongbay-bauchonkyquanthegioi5567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4099" name="Text Box 8"/>
          <p:cNvSpPr txBox="1">
            <a:spLocks noChangeArrowheads="1"/>
          </p:cNvSpPr>
          <p:nvPr/>
        </p:nvSpPr>
        <p:spPr bwMode="auto">
          <a:xfrm>
            <a:off x="1371600" y="304800"/>
            <a:ext cx="617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33CC"/>
                </a:solidFill>
              </a:rPr>
              <a:t>Đạo </a:t>
            </a:r>
            <a:r>
              <a:rPr lang="vi-VN" sz="2400">
                <a:solidFill>
                  <a:srgbClr val="0033CC"/>
                </a:solidFill>
              </a:rPr>
              <a:t>đ</a:t>
            </a:r>
            <a:r>
              <a:rPr lang="en-US" sz="2400">
                <a:solidFill>
                  <a:srgbClr val="0033CC"/>
                </a:solidFill>
              </a:rPr>
              <a:t>ức</a:t>
            </a: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1295400" y="685800"/>
            <a:ext cx="6553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33CC"/>
                </a:solidFill>
              </a:rPr>
              <a:t>Bài 13: Tiết kiệm và bảo vệ nguồn n</a:t>
            </a:r>
            <a:r>
              <a:rPr lang="vi-VN" sz="2400">
                <a:solidFill>
                  <a:srgbClr val="0033CC"/>
                </a:solidFill>
              </a:rPr>
              <a:t>ư</a:t>
            </a:r>
            <a:r>
              <a:rPr lang="en-US" sz="2400">
                <a:solidFill>
                  <a:srgbClr val="0033CC"/>
                </a:solidFill>
              </a:rPr>
              <a:t>ớc (tiết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0" y="3476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0" y="73818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0" y="3476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0" y="72866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pic>
        <p:nvPicPr>
          <p:cNvPr id="32772" name="Picture 7" descr="hg_chat%2520nuoc%2520vach%2520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3048000"/>
            <a:ext cx="1752600" cy="16002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32773" name="Picture 8" descr="http://tbn2.google.com/images?q=tbn:NP-qH3lwvDNaoM:http://e-city.vn/admin.e-city/newsdataview.php%3Ff%3D/images/ecms/QP8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6858000" y="3048000"/>
            <a:ext cx="1752600" cy="16002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32774" name="Picture 10" descr="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3048000"/>
            <a:ext cx="1752600" cy="16002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32775" name="Picture 11" descr="small_2473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66988" y="1295400"/>
            <a:ext cx="1752600" cy="14478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32776" name="Picture 12" descr="vnet_799804_images1612459_ra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8" y="1295400"/>
            <a:ext cx="1778000" cy="14478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32777" name="Picture 15" descr="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24388" y="1295400"/>
            <a:ext cx="1828800" cy="14478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32778" name="Picture 16" descr="http://tbn3.google.com/images?q=tbn:P6xTRwSaOLJRwM:http://www.sggp.org.vn/dataimages/original/images235614_v14b.jpg">
            <a:hlinkClick r:id="rId9"/>
          </p:cNvPr>
          <p:cNvPicPr>
            <a:picLocks noChangeAspect="1" noChangeArrowheads="1"/>
          </p:cNvPicPr>
          <p:nvPr/>
        </p:nvPicPr>
        <p:blipFill>
          <a:blip r:embed="rId10" r:link="rId11"/>
          <a:srcRect/>
          <a:stretch>
            <a:fillRect/>
          </a:stretch>
        </p:blipFill>
        <p:spPr bwMode="auto">
          <a:xfrm>
            <a:off x="4648200" y="3048000"/>
            <a:ext cx="1828800" cy="16002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32779" name="Picture 17" descr="005%2520(16)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34188" y="1295400"/>
            <a:ext cx="1752600" cy="14478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32780" name="Picture 18" descr="2_26_2008_5_49_50_PM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90800" y="4838700"/>
            <a:ext cx="3886200" cy="1919288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chemeClr val="tx1">
                <a:gamma/>
                <a:tint val="69804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0" y="3333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0" y="6810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0" y="12192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CC"/>
                </a:solidFill>
              </a:rPr>
              <a:t>Em hãy cho biết tình hình n</a:t>
            </a:r>
            <a:r>
              <a:rPr lang="vi-VN" sz="2000">
                <a:solidFill>
                  <a:srgbClr val="FFFFCC"/>
                </a:solidFill>
              </a:rPr>
              <a:t>ư</a:t>
            </a:r>
            <a:r>
              <a:rPr lang="en-US" sz="2000">
                <a:solidFill>
                  <a:srgbClr val="FFFFCC"/>
                </a:solidFill>
              </a:rPr>
              <a:t>ớc n</a:t>
            </a:r>
            <a:r>
              <a:rPr lang="vi-VN" sz="2000">
                <a:solidFill>
                  <a:srgbClr val="FFFFCC"/>
                </a:solidFill>
              </a:rPr>
              <a:t>ơ</a:t>
            </a:r>
            <a:r>
              <a:rPr lang="en-US" sz="2000">
                <a:solidFill>
                  <a:srgbClr val="FFFFCC"/>
                </a:solidFill>
              </a:rPr>
              <a:t>i em ở hiện nay bằng cách </a:t>
            </a:r>
            <a:r>
              <a:rPr lang="vi-VN" sz="2000">
                <a:solidFill>
                  <a:srgbClr val="FFFFCC"/>
                </a:solidFill>
              </a:rPr>
              <a:t>đ</a:t>
            </a:r>
            <a:r>
              <a:rPr lang="en-US" sz="2000">
                <a:solidFill>
                  <a:srgbClr val="FFFFCC"/>
                </a:solidFill>
              </a:rPr>
              <a:t>ánh dấu + vào        phù hợp:</a:t>
            </a: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8805863" y="1295400"/>
            <a:ext cx="228600" cy="22860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838200" y="1981200"/>
            <a:ext cx="403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CC"/>
                </a:solidFill>
              </a:rPr>
              <a:t>a) Về l</a:t>
            </a:r>
            <a:r>
              <a:rPr lang="vi-VN" sz="2000">
                <a:solidFill>
                  <a:srgbClr val="FFFFCC"/>
                </a:solidFill>
              </a:rPr>
              <a:t>ư</a:t>
            </a:r>
            <a:r>
              <a:rPr lang="en-US" sz="2000">
                <a:solidFill>
                  <a:srgbClr val="FFFFCC"/>
                </a:solidFill>
              </a:rPr>
              <a:t>ợng n</a:t>
            </a:r>
            <a:r>
              <a:rPr lang="vi-VN" sz="2000">
                <a:solidFill>
                  <a:srgbClr val="FFFFCC"/>
                </a:solidFill>
              </a:rPr>
              <a:t>ư</a:t>
            </a:r>
            <a:r>
              <a:rPr lang="en-US" sz="2000">
                <a:solidFill>
                  <a:srgbClr val="FFFFCC"/>
                </a:solidFill>
              </a:rPr>
              <a:t>ớc sinh hoạt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1219200" y="2438400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CC"/>
                </a:solidFill>
              </a:rPr>
              <a:t>Thiếu</a:t>
            </a: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2057400" y="2514600"/>
            <a:ext cx="228600" cy="22860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3886200" y="2514600"/>
            <a:ext cx="228600" cy="22860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6400800" y="2514600"/>
            <a:ext cx="228600" cy="22860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5181600" y="2438400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CC"/>
                </a:solidFill>
              </a:rPr>
              <a:t>Đủ dùng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3048000" y="2438400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CC"/>
                </a:solidFill>
              </a:rPr>
              <a:t>Thừa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1200150" y="3352800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CC"/>
                </a:solidFill>
              </a:rPr>
              <a:t>Sạch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038350" y="3429000"/>
            <a:ext cx="228600" cy="22860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4343400" y="3395663"/>
            <a:ext cx="228600" cy="22860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Text Box 19"/>
          <p:cNvSpPr txBox="1">
            <a:spLocks noChangeArrowheads="1"/>
          </p:cNvSpPr>
          <p:nvPr/>
        </p:nvSpPr>
        <p:spPr bwMode="auto">
          <a:xfrm>
            <a:off x="3124200" y="3333750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CC"/>
                </a:solidFill>
              </a:rPr>
              <a:t>Ô nhiễm</a:t>
            </a:r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990600" y="4343400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CC"/>
                </a:solidFill>
              </a:rPr>
              <a:t>Tiết kiệm</a:t>
            </a: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286000" y="4419600"/>
            <a:ext cx="228600" cy="22860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Rectangle 23"/>
          <p:cNvSpPr>
            <a:spLocks noChangeArrowheads="1"/>
          </p:cNvSpPr>
          <p:nvPr/>
        </p:nvSpPr>
        <p:spPr bwMode="auto">
          <a:xfrm>
            <a:off x="5105400" y="4419600"/>
            <a:ext cx="228600" cy="22860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Text Box 24"/>
          <p:cNvSpPr txBox="1">
            <a:spLocks noChangeArrowheads="1"/>
          </p:cNvSpPr>
          <p:nvPr/>
        </p:nvSpPr>
        <p:spPr bwMode="auto">
          <a:xfrm>
            <a:off x="3886200" y="4343400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CC"/>
                </a:solidFill>
              </a:rPr>
              <a:t>Lãng phí</a:t>
            </a:r>
          </a:p>
        </p:txBody>
      </p:sp>
      <p:sp>
        <p:nvSpPr>
          <p:cNvPr id="44058" name="Text Box 26"/>
          <p:cNvSpPr txBox="1">
            <a:spLocks noChangeArrowheads="1"/>
          </p:cNvSpPr>
          <p:nvPr/>
        </p:nvSpPr>
        <p:spPr bwMode="auto">
          <a:xfrm>
            <a:off x="990600" y="4953000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CC"/>
                </a:solidFill>
              </a:rPr>
              <a:t>Giữ gìn sạch sẽ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3048000" y="5029200"/>
            <a:ext cx="228600" cy="22860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6248400" y="5029200"/>
            <a:ext cx="228600" cy="22860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2" name="Text Box 30"/>
          <p:cNvSpPr txBox="1">
            <a:spLocks noChangeArrowheads="1"/>
          </p:cNvSpPr>
          <p:nvPr/>
        </p:nvSpPr>
        <p:spPr bwMode="auto">
          <a:xfrm>
            <a:off x="3857625" y="4967288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CC"/>
                </a:solidFill>
              </a:rPr>
              <a:t>Làm ô nhiễm n</a:t>
            </a:r>
            <a:r>
              <a:rPr lang="vi-VN" sz="2000">
                <a:solidFill>
                  <a:srgbClr val="FFFFCC"/>
                </a:solidFill>
              </a:rPr>
              <a:t>ư</a:t>
            </a:r>
            <a:r>
              <a:rPr lang="en-US" sz="2000">
                <a:solidFill>
                  <a:srgbClr val="FFFFCC"/>
                </a:solidFill>
              </a:rPr>
              <a:t>ớc</a:t>
            </a:r>
          </a:p>
        </p:txBody>
      </p:sp>
      <p:sp>
        <p:nvSpPr>
          <p:cNvPr id="44065" name="Text Box 33"/>
          <p:cNvSpPr txBox="1">
            <a:spLocks noChangeArrowheads="1"/>
          </p:cNvSpPr>
          <p:nvPr/>
        </p:nvSpPr>
        <p:spPr bwMode="auto">
          <a:xfrm>
            <a:off x="762000" y="2895600"/>
            <a:ext cx="403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CC"/>
                </a:solidFill>
              </a:rPr>
              <a:t>b) Về chất l</a:t>
            </a:r>
            <a:r>
              <a:rPr lang="vi-VN" sz="2000">
                <a:solidFill>
                  <a:srgbClr val="FFFFCC"/>
                </a:solidFill>
              </a:rPr>
              <a:t>ư</a:t>
            </a:r>
            <a:r>
              <a:rPr lang="en-US" sz="2000">
                <a:solidFill>
                  <a:srgbClr val="FFFFCC"/>
                </a:solidFill>
              </a:rPr>
              <a:t>ợng n</a:t>
            </a:r>
            <a:r>
              <a:rPr lang="vi-VN" sz="2000">
                <a:solidFill>
                  <a:srgbClr val="FFFFCC"/>
                </a:solidFill>
              </a:rPr>
              <a:t>ư</a:t>
            </a:r>
            <a:r>
              <a:rPr lang="en-US" sz="2000">
                <a:solidFill>
                  <a:srgbClr val="FFFFCC"/>
                </a:solidFill>
              </a:rPr>
              <a:t>ớc</a:t>
            </a:r>
          </a:p>
        </p:txBody>
      </p:sp>
      <p:sp>
        <p:nvSpPr>
          <p:cNvPr id="44066" name="Text Box 34"/>
          <p:cNvSpPr txBox="1">
            <a:spLocks noChangeArrowheads="1"/>
          </p:cNvSpPr>
          <p:nvPr/>
        </p:nvSpPr>
        <p:spPr bwMode="auto">
          <a:xfrm>
            <a:off x="762000" y="3810000"/>
            <a:ext cx="403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CC"/>
                </a:solidFill>
              </a:rPr>
              <a:t>c) Về cách sử dụng n</a:t>
            </a:r>
            <a:r>
              <a:rPr lang="vi-VN" sz="2000">
                <a:solidFill>
                  <a:srgbClr val="FFFFCC"/>
                </a:solidFill>
              </a:rPr>
              <a:t>ư</a:t>
            </a:r>
            <a:r>
              <a:rPr lang="en-US" sz="2000">
                <a:solidFill>
                  <a:srgbClr val="FFFFCC"/>
                </a:solidFill>
              </a:rPr>
              <a:t>ớc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44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4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4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4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4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4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4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44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/>
      <p:bldP spid="44038" grpId="0" animBg="1"/>
      <p:bldP spid="44039" grpId="0"/>
      <p:bldP spid="44040" grpId="0"/>
      <p:bldP spid="44041" grpId="0" animBg="1"/>
      <p:bldP spid="44042" grpId="0" animBg="1"/>
      <p:bldP spid="44043" grpId="0" animBg="1"/>
      <p:bldP spid="44044" grpId="0"/>
      <p:bldP spid="44045" grpId="0"/>
      <p:bldP spid="44046" grpId="0"/>
      <p:bldP spid="44047" grpId="0" animBg="1"/>
      <p:bldP spid="44048" grpId="0" animBg="1"/>
      <p:bldP spid="44051" grpId="0"/>
      <p:bldP spid="44052" grpId="0"/>
      <p:bldP spid="44053" grpId="0" animBg="1"/>
      <p:bldP spid="44055" grpId="0" animBg="1"/>
      <p:bldP spid="44056" grpId="0"/>
      <p:bldP spid="44058" grpId="0"/>
      <p:bldP spid="44059" grpId="0" animBg="1"/>
      <p:bldP spid="44061" grpId="0" animBg="1"/>
      <p:bldP spid="44062" grpId="0"/>
      <p:bldP spid="44065" grpId="0"/>
      <p:bldP spid="4406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A1D"/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04800" y="1524000"/>
            <a:ext cx="86106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CC"/>
                </a:solidFill>
              </a:rPr>
              <a:t>   N</a:t>
            </a:r>
            <a:r>
              <a:rPr lang="vi-VN" sz="2800">
                <a:solidFill>
                  <a:srgbClr val="FFFFCC"/>
                </a:solidFill>
              </a:rPr>
              <a:t>ư</a:t>
            </a:r>
            <a:r>
              <a:rPr lang="en-US" sz="2800">
                <a:solidFill>
                  <a:srgbClr val="FFFFCC"/>
                </a:solidFill>
              </a:rPr>
              <a:t>ớc là tài nguyên quý. Nguồn n</a:t>
            </a:r>
            <a:r>
              <a:rPr lang="vi-VN" sz="2800">
                <a:solidFill>
                  <a:srgbClr val="FFFFCC"/>
                </a:solidFill>
              </a:rPr>
              <a:t>ư</a:t>
            </a:r>
            <a:r>
              <a:rPr lang="en-US" sz="2800">
                <a:solidFill>
                  <a:srgbClr val="FFFFCC"/>
                </a:solidFill>
              </a:rPr>
              <a:t>ớc sử dụng trong cuộc  sống  chỉ có hạn.  Do </a:t>
            </a:r>
            <a:r>
              <a:rPr lang="vi-VN" sz="2800">
                <a:solidFill>
                  <a:srgbClr val="FFFFCC"/>
                </a:solidFill>
              </a:rPr>
              <a:t>đ</a:t>
            </a:r>
            <a:r>
              <a:rPr lang="en-US" sz="2800">
                <a:solidFill>
                  <a:srgbClr val="FFFFCC"/>
                </a:solidFill>
              </a:rPr>
              <a:t>ó, chúng ta cần phải sử dụng hợp lí, tiết kiệm và bảo vệ nguồn n</a:t>
            </a:r>
            <a:r>
              <a:rPr lang="vi-VN" sz="2800">
                <a:solidFill>
                  <a:srgbClr val="FFFFCC"/>
                </a:solidFill>
              </a:rPr>
              <a:t>ư</a:t>
            </a:r>
            <a:r>
              <a:rPr lang="en-US" sz="2800">
                <a:solidFill>
                  <a:srgbClr val="FFFFCC"/>
                </a:solidFill>
              </a:rPr>
              <a:t>ớc không bị ô nhiễm.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D2731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9" name="Picture 9" descr="1442097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819400"/>
            <a:ext cx="51816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10" descr="1366034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6438" y="2814638"/>
            <a:ext cx="519588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11" descr="1180098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2819400"/>
            <a:ext cx="51816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2" name="Picture 12" descr="1180066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81200" y="2838450"/>
            <a:ext cx="51816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3" name="Picture 13" descr="1116037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90725" y="2828925"/>
            <a:ext cx="51816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4" name="Picture 14" descr="1118041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1200" y="2814638"/>
            <a:ext cx="51816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5" name="Picture 15" descr="1116022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81200" y="2819400"/>
            <a:ext cx="51816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6" name="Picture 16" descr="5860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71675" y="2862263"/>
            <a:ext cx="5181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7" name="Picture 17" descr="58604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81200" y="2814638"/>
            <a:ext cx="518160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8" name="Picture 18" descr="51408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981200" y="2847975"/>
            <a:ext cx="5181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9" name="Picture 19" descr="54407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81200" y="2838450"/>
            <a:ext cx="5181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00" name="Picture 20" descr="58600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81200" y="2809875"/>
            <a:ext cx="51816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01" name="Picture 21" descr="0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905000" y="2819400"/>
            <a:ext cx="5257800" cy="3124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46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46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46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46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46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46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7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71" dur="5000"/>
                                        <p:tgtEl>
                                          <p:spTgt spid="46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74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5" dur="5000"/>
                                        <p:tgtEl>
                                          <p:spTgt spid="46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78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9" dur="500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8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0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0"/>
                                        <p:tgtEl>
                                          <p:spTgt spid="46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0"/>
                                        <p:tgtEl>
                                          <p:spTgt spid="46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88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89" dur="50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0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0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5000"/>
                            </p:stCondLst>
                            <p:childTnLst>
                              <p:par>
                                <p:cTn id="9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00000"/>
                            </p:stCondLst>
                            <p:childTnLst>
                              <p:par>
                                <p:cTn id="10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0"/>
                                        <p:tgtEl>
                                          <p:spTgt spid="46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05000"/>
                            </p:stCondLst>
                            <p:childTnLst>
                              <p:par>
                                <p:cTn id="10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0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0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10000"/>
                            </p:stCondLst>
                            <p:childTnLst>
                              <p:par>
                                <p:cTn id="11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0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0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15000"/>
                            </p:stCondLst>
                            <p:childTnLst>
                              <p:par>
                                <p:cTn id="12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0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0"/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20000"/>
                            </p:stCondLst>
                            <p:childTnLst>
                              <p:par>
                                <p:cTn id="12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0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0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0"/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5124" name="Group 5"/>
          <p:cNvGrpSpPr>
            <a:grpSpLocks/>
          </p:cNvGrpSpPr>
          <p:nvPr/>
        </p:nvGrpSpPr>
        <p:grpSpPr bwMode="auto">
          <a:xfrm>
            <a:off x="228600" y="1219200"/>
            <a:ext cx="8763000" cy="5410200"/>
            <a:chOff x="96" y="816"/>
            <a:chExt cx="5520" cy="3408"/>
          </a:xfrm>
        </p:grpSpPr>
        <p:pic>
          <p:nvPicPr>
            <p:cNvPr id="5125" name="Picture 6" descr="Picture 01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6" y="816"/>
              <a:ext cx="5520" cy="3408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5126" name="Oval 7"/>
            <p:cNvSpPr>
              <a:spLocks noChangeArrowheads="1"/>
            </p:cNvSpPr>
            <p:nvPr/>
          </p:nvSpPr>
          <p:spPr bwMode="auto">
            <a:xfrm>
              <a:off x="5136" y="3792"/>
              <a:ext cx="432" cy="38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400" b="1">
                  <a:solidFill>
                    <a:srgbClr val="FF3300"/>
                  </a:solidFill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6148" name="Group 7"/>
          <p:cNvGrpSpPr>
            <a:grpSpLocks/>
          </p:cNvGrpSpPr>
          <p:nvPr/>
        </p:nvGrpSpPr>
        <p:grpSpPr bwMode="auto">
          <a:xfrm>
            <a:off x="609600" y="990600"/>
            <a:ext cx="8001000" cy="5562600"/>
            <a:chOff x="384" y="624"/>
            <a:chExt cx="5040" cy="3504"/>
          </a:xfrm>
        </p:grpSpPr>
        <p:pic>
          <p:nvPicPr>
            <p:cNvPr id="6149" name="Picture 5" descr="Picture 00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4" y="624"/>
              <a:ext cx="5040" cy="35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6150" name="Oval 6"/>
            <p:cNvSpPr>
              <a:spLocks noChangeArrowheads="1"/>
            </p:cNvSpPr>
            <p:nvPr/>
          </p:nvSpPr>
          <p:spPr bwMode="auto">
            <a:xfrm>
              <a:off x="5040" y="3744"/>
              <a:ext cx="336" cy="336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3300"/>
                  </a:solidFill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7172" name="Group 7"/>
          <p:cNvGrpSpPr>
            <a:grpSpLocks/>
          </p:cNvGrpSpPr>
          <p:nvPr/>
        </p:nvGrpSpPr>
        <p:grpSpPr bwMode="auto">
          <a:xfrm>
            <a:off x="533400" y="990600"/>
            <a:ext cx="8077200" cy="5638800"/>
            <a:chOff x="336" y="624"/>
            <a:chExt cx="5088" cy="3552"/>
          </a:xfrm>
        </p:grpSpPr>
        <p:pic>
          <p:nvPicPr>
            <p:cNvPr id="7173" name="Picture 5" descr="Picture 00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6" y="624"/>
              <a:ext cx="5088" cy="3552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7174" name="Oval 6"/>
            <p:cNvSpPr>
              <a:spLocks noChangeArrowheads="1"/>
            </p:cNvSpPr>
            <p:nvPr/>
          </p:nvSpPr>
          <p:spPr bwMode="auto">
            <a:xfrm>
              <a:off x="5064" y="3824"/>
              <a:ext cx="336" cy="336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3300"/>
                  </a:solidFill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8196" name="Group 7"/>
          <p:cNvGrpSpPr>
            <a:grpSpLocks/>
          </p:cNvGrpSpPr>
          <p:nvPr/>
        </p:nvGrpSpPr>
        <p:grpSpPr bwMode="auto">
          <a:xfrm>
            <a:off x="228600" y="1143000"/>
            <a:ext cx="8763000" cy="5410200"/>
            <a:chOff x="144" y="720"/>
            <a:chExt cx="5520" cy="3408"/>
          </a:xfrm>
        </p:grpSpPr>
        <p:pic>
          <p:nvPicPr>
            <p:cNvPr id="8197" name="Picture 5" descr="Picture 01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720"/>
              <a:ext cx="5520" cy="3408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8198" name="Oval 6"/>
            <p:cNvSpPr>
              <a:spLocks noChangeArrowheads="1"/>
            </p:cNvSpPr>
            <p:nvPr/>
          </p:nvSpPr>
          <p:spPr bwMode="auto">
            <a:xfrm>
              <a:off x="5264" y="3728"/>
              <a:ext cx="384" cy="38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600" b="1">
                  <a:solidFill>
                    <a:srgbClr val="FF3300"/>
                  </a:solidFill>
                </a:rPr>
                <a:t>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9220" name="Group 11"/>
          <p:cNvGrpSpPr>
            <a:grpSpLocks/>
          </p:cNvGrpSpPr>
          <p:nvPr/>
        </p:nvGrpSpPr>
        <p:grpSpPr bwMode="auto">
          <a:xfrm>
            <a:off x="774700" y="1219200"/>
            <a:ext cx="7772400" cy="5257800"/>
            <a:chOff x="480" y="768"/>
            <a:chExt cx="4896" cy="3312"/>
          </a:xfrm>
        </p:grpSpPr>
        <p:pic>
          <p:nvPicPr>
            <p:cNvPr id="9221" name="Picture 8" descr="Picture 0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0" y="768"/>
              <a:ext cx="4896" cy="3312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9222" name="Oval 10"/>
            <p:cNvSpPr>
              <a:spLocks noChangeArrowheads="1"/>
            </p:cNvSpPr>
            <p:nvPr/>
          </p:nvSpPr>
          <p:spPr bwMode="auto">
            <a:xfrm>
              <a:off x="4968" y="3688"/>
              <a:ext cx="384" cy="38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4400">
                  <a:solidFill>
                    <a:srgbClr val="FF3300"/>
                  </a:solidFill>
                </a:rPr>
                <a:t>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0" y="3048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Đạo đức</a:t>
            </a: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0" y="6096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Bài 13: Tiết kiệm và bảo vệ nguồn nước (Tiết 1)</a:t>
            </a:r>
          </a:p>
        </p:txBody>
      </p:sp>
      <p:grpSp>
        <p:nvGrpSpPr>
          <p:cNvPr id="10244" name="Group 7"/>
          <p:cNvGrpSpPr>
            <a:grpSpLocks/>
          </p:cNvGrpSpPr>
          <p:nvPr/>
        </p:nvGrpSpPr>
        <p:grpSpPr bwMode="auto">
          <a:xfrm>
            <a:off x="304800" y="1143000"/>
            <a:ext cx="8534400" cy="5410200"/>
            <a:chOff x="192" y="720"/>
            <a:chExt cx="5376" cy="3408"/>
          </a:xfrm>
        </p:grpSpPr>
        <p:pic>
          <p:nvPicPr>
            <p:cNvPr id="10245" name="Picture 5" descr="Picture 00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2" y="720"/>
              <a:ext cx="5376" cy="3408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0246" name="Oval 6"/>
            <p:cNvSpPr>
              <a:spLocks noChangeArrowheads="1"/>
            </p:cNvSpPr>
            <p:nvPr/>
          </p:nvSpPr>
          <p:spPr bwMode="auto">
            <a:xfrm>
              <a:off x="5160" y="3728"/>
              <a:ext cx="384" cy="38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600" b="1">
                  <a:solidFill>
                    <a:srgbClr val="FF3300"/>
                  </a:solidFill>
                </a:rPr>
                <a:t>6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1059</Words>
  <Application>Microsoft Office PowerPoint</Application>
  <PresentationFormat>On-screen Show (4:3)</PresentationFormat>
  <Paragraphs>161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0962422757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HOANG Y</dc:creator>
  <cp:lastModifiedBy>CSTeam</cp:lastModifiedBy>
  <cp:revision>54</cp:revision>
  <dcterms:created xsi:type="dcterms:W3CDTF">2005-01-22T01:03:03Z</dcterms:created>
  <dcterms:modified xsi:type="dcterms:W3CDTF">2016-06-29T09:53:10Z</dcterms:modified>
</cp:coreProperties>
</file>