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4" r:id="rId4"/>
    <p:sldId id="271" r:id="rId5"/>
    <p:sldId id="256" r:id="rId6"/>
    <p:sldId id="263" r:id="rId7"/>
    <p:sldId id="259" r:id="rId8"/>
    <p:sldId id="257" r:id="rId9"/>
    <p:sldId id="272" r:id="rId10"/>
    <p:sldId id="273" r:id="rId11"/>
    <p:sldId id="269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 Unicode MS" pitchFamily="34" charset="-128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CCFF"/>
    <a:srgbClr val="FFFF66"/>
    <a:srgbClr val="FF3399"/>
    <a:srgbClr val="CCFF33"/>
    <a:srgbClr val="FFFFFF"/>
    <a:srgbClr val="FF3300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06" autoAdjust="0"/>
    <p:restoredTop sz="94660"/>
  </p:normalViewPr>
  <p:slideViewPr>
    <p:cSldViewPr>
      <p:cViewPr>
        <p:scale>
          <a:sx n="75" d="100"/>
          <a:sy n="75" d="100"/>
        </p:scale>
        <p:origin x="-4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w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wmf"/><Relationship Id="rId5" Type="http://schemas.openxmlformats.org/officeDocument/2006/relationships/image" Target="../media/image12.emf"/><Relationship Id="rId4" Type="http://schemas.openxmlformats.org/officeDocument/2006/relationships/image" Target="../media/image1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BF113-120E-4458-A639-2EF8FE230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57355-3507-4D96-85E5-3CF49D53F1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EB016-0886-415E-80D8-1EA227C70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9DF9C-21FB-40B1-8870-5C846A10C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B10DD-7FEA-4DCA-83D4-862CA3C90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4ACB5-3BBA-437F-9A2A-218B904F0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8B7FC-161A-4980-B414-D9B7860AD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83D1F-352C-4703-A101-CFD51B445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6F803-FF32-49D1-B473-5FB0149199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FFF2C-5B1D-45FF-B55F-51E011216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384DD-F544-4D91-8841-B6C386B8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8C078-4A05-478E-A3DC-0022F17B9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chemeClr val="bg2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2E46C87C-5AC6-42F7-AAFA-3F193AF20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jpeg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1219200" y="2568575"/>
            <a:ext cx="68770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CCFF33"/>
                </a:solidFill>
                <a:latin typeface="Arial" charset="0"/>
              </a:rPr>
              <a:t>Nêu các b</a:t>
            </a:r>
            <a:r>
              <a:rPr lang="vi-VN">
                <a:solidFill>
                  <a:srgbClr val="CCFF33"/>
                </a:solidFill>
                <a:latin typeface="Arial" charset="0"/>
              </a:rPr>
              <a:t>ư</a:t>
            </a:r>
            <a:r>
              <a:rPr lang="en-US">
                <a:solidFill>
                  <a:srgbClr val="CCFF33"/>
                </a:solidFill>
                <a:latin typeface="Arial" charset="0"/>
              </a:rPr>
              <a:t>ớc cắt dán chữ  V?</a:t>
            </a: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381000" y="381000"/>
            <a:ext cx="8458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u="sng">
                <a:solidFill>
                  <a:srgbClr val="FFFF00"/>
                </a:solidFill>
                <a:latin typeface="Arial" charset="0"/>
              </a:rPr>
              <a:t>Thủ công</a:t>
            </a:r>
            <a:endParaRPr lang="en-US" sz="3200" u="sng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5" grpId="0"/>
      <p:bldP spid="1947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Group 2"/>
          <p:cNvGraphicFramePr>
            <a:graphicFrameLocks noGrp="1"/>
          </p:cNvGraphicFramePr>
          <p:nvPr/>
        </p:nvGraphicFramePr>
        <p:xfrm>
          <a:off x="152400" y="2438400"/>
          <a:ext cx="1905000" cy="3470275"/>
        </p:xfrm>
        <a:graphic>
          <a:graphicData uri="http://schemas.openxmlformats.org/drawingml/2006/table">
            <a:tbl>
              <a:tblPr/>
              <a:tblGrid>
                <a:gridCol w="762000"/>
                <a:gridCol w="762000"/>
                <a:gridCol w="3810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40" name="Line 28"/>
          <p:cNvSpPr>
            <a:spLocks noChangeShapeType="1"/>
          </p:cNvSpPr>
          <p:nvPr/>
        </p:nvSpPr>
        <p:spPr bwMode="auto">
          <a:xfrm>
            <a:off x="2286000" y="24384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41" name="Rectangle 29"/>
          <p:cNvSpPr>
            <a:spLocks noChangeArrowheads="1"/>
          </p:cNvSpPr>
          <p:nvPr/>
        </p:nvSpPr>
        <p:spPr bwMode="auto">
          <a:xfrm>
            <a:off x="2438400" y="3962400"/>
            <a:ext cx="517525" cy="3698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  <a:latin typeface="Arial" charset="0"/>
              </a:rPr>
              <a:t>5 ô</a:t>
            </a:r>
          </a:p>
        </p:txBody>
      </p:sp>
      <p:sp>
        <p:nvSpPr>
          <p:cNvPr id="38942" name="Line 30"/>
          <p:cNvSpPr>
            <a:spLocks noChangeShapeType="1"/>
          </p:cNvSpPr>
          <p:nvPr/>
        </p:nvSpPr>
        <p:spPr bwMode="auto">
          <a:xfrm rot="5400000">
            <a:off x="1104106" y="5144294"/>
            <a:ext cx="1588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43" name="Rectangle 31"/>
          <p:cNvSpPr>
            <a:spLocks noChangeArrowheads="1"/>
          </p:cNvSpPr>
          <p:nvPr/>
        </p:nvSpPr>
        <p:spPr bwMode="auto">
          <a:xfrm>
            <a:off x="533400" y="6324600"/>
            <a:ext cx="1193800" cy="36988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  <a:latin typeface="Arial" charset="0"/>
              </a:rPr>
              <a:t>2 ô r</a:t>
            </a:r>
            <a:r>
              <a:rPr lang="vi-VN" sz="1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1800">
                <a:solidFill>
                  <a:srgbClr val="FFFF00"/>
                </a:solidFill>
                <a:latin typeface="Arial" charset="0"/>
              </a:rPr>
              <a:t>ỡiâ</a:t>
            </a:r>
          </a:p>
        </p:txBody>
      </p:sp>
      <p:sp>
        <p:nvSpPr>
          <p:cNvPr id="38944" name="AutoShape 32"/>
          <p:cNvSpPr>
            <a:spLocks noChangeArrowheads="1"/>
          </p:cNvSpPr>
          <p:nvPr/>
        </p:nvSpPr>
        <p:spPr bwMode="auto">
          <a:xfrm>
            <a:off x="152400" y="24384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45" name="AutoShape 33"/>
          <p:cNvSpPr>
            <a:spLocks noChangeArrowheads="1"/>
          </p:cNvSpPr>
          <p:nvPr/>
        </p:nvSpPr>
        <p:spPr bwMode="auto">
          <a:xfrm>
            <a:off x="1981200" y="24384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46" name="AutoShape 34"/>
          <p:cNvSpPr>
            <a:spLocks noChangeArrowheads="1"/>
          </p:cNvSpPr>
          <p:nvPr/>
        </p:nvSpPr>
        <p:spPr bwMode="auto">
          <a:xfrm>
            <a:off x="1981200" y="31242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47" name="AutoShape 35"/>
          <p:cNvSpPr>
            <a:spLocks noChangeArrowheads="1"/>
          </p:cNvSpPr>
          <p:nvPr/>
        </p:nvSpPr>
        <p:spPr bwMode="auto">
          <a:xfrm>
            <a:off x="914400" y="31242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48" name="AutoShape 36"/>
          <p:cNvSpPr>
            <a:spLocks noChangeArrowheads="1"/>
          </p:cNvSpPr>
          <p:nvPr/>
        </p:nvSpPr>
        <p:spPr bwMode="auto">
          <a:xfrm>
            <a:off x="914400" y="37338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49" name="AutoShape 37"/>
          <p:cNvSpPr>
            <a:spLocks noChangeArrowheads="1"/>
          </p:cNvSpPr>
          <p:nvPr/>
        </p:nvSpPr>
        <p:spPr bwMode="auto">
          <a:xfrm>
            <a:off x="1981200" y="37338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50" name="AutoShape 38"/>
          <p:cNvSpPr>
            <a:spLocks noChangeArrowheads="1"/>
          </p:cNvSpPr>
          <p:nvPr/>
        </p:nvSpPr>
        <p:spPr bwMode="auto">
          <a:xfrm>
            <a:off x="152400" y="58674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51" name="AutoShape 39"/>
          <p:cNvSpPr>
            <a:spLocks noChangeArrowheads="1"/>
          </p:cNvSpPr>
          <p:nvPr/>
        </p:nvSpPr>
        <p:spPr bwMode="auto">
          <a:xfrm>
            <a:off x="1981200" y="58674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52" name="AutoShape 40"/>
          <p:cNvSpPr>
            <a:spLocks noChangeArrowheads="1"/>
          </p:cNvSpPr>
          <p:nvPr/>
        </p:nvSpPr>
        <p:spPr bwMode="auto">
          <a:xfrm>
            <a:off x="1981200" y="51816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53" name="AutoShape 41"/>
          <p:cNvSpPr>
            <a:spLocks noChangeArrowheads="1"/>
          </p:cNvSpPr>
          <p:nvPr/>
        </p:nvSpPr>
        <p:spPr bwMode="auto">
          <a:xfrm>
            <a:off x="914400" y="51816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54" name="AutoShape 42"/>
          <p:cNvSpPr>
            <a:spLocks noChangeArrowheads="1"/>
          </p:cNvSpPr>
          <p:nvPr/>
        </p:nvSpPr>
        <p:spPr bwMode="auto">
          <a:xfrm>
            <a:off x="914400" y="44958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55" name="AutoShape 43"/>
          <p:cNvSpPr>
            <a:spLocks noChangeArrowheads="1"/>
          </p:cNvSpPr>
          <p:nvPr/>
        </p:nvSpPr>
        <p:spPr bwMode="auto">
          <a:xfrm>
            <a:off x="1981200" y="4495800"/>
            <a:ext cx="76200" cy="76200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56" name="Line 44"/>
          <p:cNvSpPr>
            <a:spLocks noChangeShapeType="1"/>
          </p:cNvSpPr>
          <p:nvPr/>
        </p:nvSpPr>
        <p:spPr bwMode="auto">
          <a:xfrm>
            <a:off x="152400" y="2438400"/>
            <a:ext cx="0" cy="34290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57" name="Line 45"/>
          <p:cNvSpPr>
            <a:spLocks noChangeShapeType="1"/>
          </p:cNvSpPr>
          <p:nvPr/>
        </p:nvSpPr>
        <p:spPr bwMode="auto">
          <a:xfrm flipH="1">
            <a:off x="152400" y="5867400"/>
            <a:ext cx="19050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58" name="Line 46"/>
          <p:cNvSpPr>
            <a:spLocks noChangeShapeType="1"/>
          </p:cNvSpPr>
          <p:nvPr/>
        </p:nvSpPr>
        <p:spPr bwMode="auto">
          <a:xfrm flipH="1">
            <a:off x="914400" y="3124200"/>
            <a:ext cx="11430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59" name="Line 47"/>
          <p:cNvSpPr>
            <a:spLocks noChangeShapeType="1"/>
          </p:cNvSpPr>
          <p:nvPr/>
        </p:nvSpPr>
        <p:spPr bwMode="auto">
          <a:xfrm>
            <a:off x="914400" y="3124200"/>
            <a:ext cx="0" cy="6858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60" name="Line 48"/>
          <p:cNvSpPr>
            <a:spLocks noChangeShapeType="1"/>
          </p:cNvSpPr>
          <p:nvPr/>
        </p:nvSpPr>
        <p:spPr bwMode="auto">
          <a:xfrm flipH="1">
            <a:off x="152400" y="2438400"/>
            <a:ext cx="19050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61" name="Line 49"/>
          <p:cNvSpPr>
            <a:spLocks noChangeShapeType="1"/>
          </p:cNvSpPr>
          <p:nvPr/>
        </p:nvSpPr>
        <p:spPr bwMode="auto">
          <a:xfrm flipH="1">
            <a:off x="914400" y="3810000"/>
            <a:ext cx="11430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62" name="Line 50"/>
          <p:cNvSpPr>
            <a:spLocks noChangeShapeType="1"/>
          </p:cNvSpPr>
          <p:nvPr/>
        </p:nvSpPr>
        <p:spPr bwMode="auto">
          <a:xfrm flipH="1">
            <a:off x="914400" y="4495800"/>
            <a:ext cx="11430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63" name="Line 51"/>
          <p:cNvSpPr>
            <a:spLocks noChangeShapeType="1"/>
          </p:cNvSpPr>
          <p:nvPr/>
        </p:nvSpPr>
        <p:spPr bwMode="auto">
          <a:xfrm flipH="1">
            <a:off x="914400" y="5181600"/>
            <a:ext cx="11430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64" name="Line 52"/>
          <p:cNvSpPr>
            <a:spLocks noChangeShapeType="1"/>
          </p:cNvSpPr>
          <p:nvPr/>
        </p:nvSpPr>
        <p:spPr bwMode="auto">
          <a:xfrm>
            <a:off x="2057400" y="3810000"/>
            <a:ext cx="0" cy="6858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65" name="Line 53"/>
          <p:cNvSpPr>
            <a:spLocks noChangeShapeType="1"/>
          </p:cNvSpPr>
          <p:nvPr/>
        </p:nvSpPr>
        <p:spPr bwMode="auto">
          <a:xfrm>
            <a:off x="2057400" y="2438400"/>
            <a:ext cx="0" cy="6858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66" name="Line 54"/>
          <p:cNvSpPr>
            <a:spLocks noChangeShapeType="1"/>
          </p:cNvSpPr>
          <p:nvPr/>
        </p:nvSpPr>
        <p:spPr bwMode="auto">
          <a:xfrm>
            <a:off x="2057400" y="5181600"/>
            <a:ext cx="0" cy="6858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67" name="Line 55"/>
          <p:cNvSpPr>
            <a:spLocks noChangeShapeType="1"/>
          </p:cNvSpPr>
          <p:nvPr/>
        </p:nvSpPr>
        <p:spPr bwMode="auto">
          <a:xfrm>
            <a:off x="914400" y="4495800"/>
            <a:ext cx="0" cy="6858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3200400" y="4117975"/>
            <a:ext cx="1558925" cy="1673225"/>
            <a:chOff x="3184" y="1140"/>
            <a:chExt cx="982" cy="1054"/>
          </a:xfrm>
        </p:grpSpPr>
        <p:graphicFrame>
          <p:nvGraphicFramePr>
            <p:cNvPr id="6151" name="Object 57"/>
            <p:cNvGraphicFramePr>
              <a:graphicFrameLocks noChangeAspect="1"/>
            </p:cNvGraphicFramePr>
            <p:nvPr/>
          </p:nvGraphicFramePr>
          <p:xfrm>
            <a:off x="3184" y="1140"/>
            <a:ext cx="982" cy="1054"/>
          </p:xfrm>
          <a:graphic>
            <a:graphicData uri="http://schemas.openxmlformats.org/presentationml/2006/ole">
              <p:oleObj spid="_x0000_s6151" name="CorelDRAW" r:id="rId3" imgW="1558747" imgH="1673352" progId="CorelDRAW.Graphic.12">
                <p:embed/>
              </p:oleObj>
            </a:graphicData>
          </a:graphic>
        </p:graphicFrame>
        <p:grpSp>
          <p:nvGrpSpPr>
            <p:cNvPr id="6214" name="Group 58"/>
            <p:cNvGrpSpPr>
              <a:grpSpLocks/>
            </p:cNvGrpSpPr>
            <p:nvPr/>
          </p:nvGrpSpPr>
          <p:grpSpPr bwMode="auto">
            <a:xfrm>
              <a:off x="3568" y="1566"/>
              <a:ext cx="576" cy="398"/>
              <a:chOff x="3650" y="1498"/>
              <a:chExt cx="587" cy="398"/>
            </a:xfrm>
          </p:grpSpPr>
          <p:sp>
            <p:nvSpPr>
              <p:cNvPr id="6223" name="Line 59"/>
              <p:cNvSpPr>
                <a:spLocks noChangeShapeType="1"/>
              </p:cNvSpPr>
              <p:nvPr/>
            </p:nvSpPr>
            <p:spPr bwMode="auto">
              <a:xfrm flipH="1">
                <a:off x="3658" y="1504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4" name="Line 60"/>
              <p:cNvSpPr>
                <a:spLocks noChangeShapeType="1"/>
              </p:cNvSpPr>
              <p:nvPr/>
            </p:nvSpPr>
            <p:spPr bwMode="auto">
              <a:xfrm flipH="1">
                <a:off x="3654" y="1501"/>
                <a:ext cx="80" cy="8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5" name="Line 61"/>
              <p:cNvSpPr>
                <a:spLocks noChangeShapeType="1"/>
              </p:cNvSpPr>
              <p:nvPr/>
            </p:nvSpPr>
            <p:spPr bwMode="auto">
              <a:xfrm flipH="1">
                <a:off x="3651" y="1498"/>
                <a:ext cx="108" cy="115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6" name="Line 62"/>
              <p:cNvSpPr>
                <a:spLocks noChangeShapeType="1"/>
              </p:cNvSpPr>
              <p:nvPr/>
            </p:nvSpPr>
            <p:spPr bwMode="auto">
              <a:xfrm flipH="1">
                <a:off x="3652" y="1505"/>
                <a:ext cx="123" cy="134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7" name="Line 63"/>
              <p:cNvSpPr>
                <a:spLocks noChangeShapeType="1"/>
              </p:cNvSpPr>
              <p:nvPr/>
            </p:nvSpPr>
            <p:spPr bwMode="auto">
              <a:xfrm flipH="1">
                <a:off x="3654" y="1502"/>
                <a:ext cx="145" cy="164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8" name="Line 64"/>
              <p:cNvSpPr>
                <a:spLocks noChangeShapeType="1"/>
              </p:cNvSpPr>
              <p:nvPr/>
            </p:nvSpPr>
            <p:spPr bwMode="auto">
              <a:xfrm flipH="1">
                <a:off x="3656" y="1503"/>
                <a:ext cx="166" cy="193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9" name="Line 65"/>
              <p:cNvSpPr>
                <a:spLocks noChangeShapeType="1"/>
              </p:cNvSpPr>
              <p:nvPr/>
            </p:nvSpPr>
            <p:spPr bwMode="auto">
              <a:xfrm flipH="1">
                <a:off x="3656" y="1501"/>
                <a:ext cx="194" cy="224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0" name="Line 66"/>
              <p:cNvSpPr>
                <a:spLocks noChangeShapeType="1"/>
              </p:cNvSpPr>
              <p:nvPr/>
            </p:nvSpPr>
            <p:spPr bwMode="auto">
              <a:xfrm flipH="1">
                <a:off x="3650" y="1503"/>
                <a:ext cx="222" cy="259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1" name="Line 67"/>
              <p:cNvSpPr>
                <a:spLocks noChangeShapeType="1"/>
              </p:cNvSpPr>
              <p:nvPr/>
            </p:nvSpPr>
            <p:spPr bwMode="auto">
              <a:xfrm flipH="1">
                <a:off x="3656" y="1502"/>
                <a:ext cx="238" cy="285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2" name="Line 68"/>
              <p:cNvSpPr>
                <a:spLocks noChangeShapeType="1"/>
              </p:cNvSpPr>
              <p:nvPr/>
            </p:nvSpPr>
            <p:spPr bwMode="auto">
              <a:xfrm flipH="1">
                <a:off x="3650" y="1503"/>
                <a:ext cx="269" cy="326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3" name="Line 69"/>
              <p:cNvSpPr>
                <a:spLocks noChangeShapeType="1"/>
              </p:cNvSpPr>
              <p:nvPr/>
            </p:nvSpPr>
            <p:spPr bwMode="auto">
              <a:xfrm flipH="1">
                <a:off x="3658" y="1505"/>
                <a:ext cx="284" cy="347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4" name="Line 70"/>
              <p:cNvSpPr>
                <a:spLocks noChangeShapeType="1"/>
              </p:cNvSpPr>
              <p:nvPr/>
            </p:nvSpPr>
            <p:spPr bwMode="auto">
              <a:xfrm flipH="1">
                <a:off x="3658" y="1501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5" name="Line 71"/>
              <p:cNvSpPr>
                <a:spLocks noChangeShapeType="1"/>
              </p:cNvSpPr>
              <p:nvPr/>
            </p:nvSpPr>
            <p:spPr bwMode="auto">
              <a:xfrm flipH="1">
                <a:off x="3684" y="1502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6" name="Line 72"/>
              <p:cNvSpPr>
                <a:spLocks noChangeShapeType="1"/>
              </p:cNvSpPr>
              <p:nvPr/>
            </p:nvSpPr>
            <p:spPr bwMode="auto">
              <a:xfrm flipH="1">
                <a:off x="3705" y="1505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7" name="Line 73"/>
              <p:cNvSpPr>
                <a:spLocks noChangeShapeType="1"/>
              </p:cNvSpPr>
              <p:nvPr/>
            </p:nvSpPr>
            <p:spPr bwMode="auto">
              <a:xfrm flipH="1">
                <a:off x="3732" y="1503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8" name="Line 74"/>
              <p:cNvSpPr>
                <a:spLocks noChangeShapeType="1"/>
              </p:cNvSpPr>
              <p:nvPr/>
            </p:nvSpPr>
            <p:spPr bwMode="auto">
              <a:xfrm flipH="1">
                <a:off x="3751" y="1508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9" name="Line 75"/>
              <p:cNvSpPr>
                <a:spLocks noChangeShapeType="1"/>
              </p:cNvSpPr>
              <p:nvPr/>
            </p:nvSpPr>
            <p:spPr bwMode="auto">
              <a:xfrm flipH="1">
                <a:off x="3771" y="1511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0" name="Line 76"/>
              <p:cNvSpPr>
                <a:spLocks noChangeShapeType="1"/>
              </p:cNvSpPr>
              <p:nvPr/>
            </p:nvSpPr>
            <p:spPr bwMode="auto">
              <a:xfrm flipH="1">
                <a:off x="3800" y="1505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1" name="Line 77"/>
              <p:cNvSpPr>
                <a:spLocks noChangeShapeType="1"/>
              </p:cNvSpPr>
              <p:nvPr/>
            </p:nvSpPr>
            <p:spPr bwMode="auto">
              <a:xfrm flipH="1">
                <a:off x="3824" y="1511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2" name="Line 78"/>
              <p:cNvSpPr>
                <a:spLocks noChangeShapeType="1"/>
              </p:cNvSpPr>
              <p:nvPr/>
            </p:nvSpPr>
            <p:spPr bwMode="auto">
              <a:xfrm flipH="1">
                <a:off x="3850" y="1509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3" name="Line 79"/>
              <p:cNvSpPr>
                <a:spLocks noChangeShapeType="1"/>
              </p:cNvSpPr>
              <p:nvPr/>
            </p:nvSpPr>
            <p:spPr bwMode="auto">
              <a:xfrm flipH="1">
                <a:off x="3874" y="1507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4" name="Line 80"/>
              <p:cNvSpPr>
                <a:spLocks noChangeShapeType="1"/>
              </p:cNvSpPr>
              <p:nvPr/>
            </p:nvSpPr>
            <p:spPr bwMode="auto">
              <a:xfrm flipH="1">
                <a:off x="3898" y="1508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5" name="Line 81"/>
              <p:cNvSpPr>
                <a:spLocks noChangeShapeType="1"/>
              </p:cNvSpPr>
              <p:nvPr/>
            </p:nvSpPr>
            <p:spPr bwMode="auto">
              <a:xfrm flipH="1">
                <a:off x="3921" y="1511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6" name="Line 82"/>
              <p:cNvSpPr>
                <a:spLocks noChangeShapeType="1"/>
              </p:cNvSpPr>
              <p:nvPr/>
            </p:nvSpPr>
            <p:spPr bwMode="auto">
              <a:xfrm flipH="1">
                <a:off x="3960" y="1559"/>
                <a:ext cx="264" cy="327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" name="Line 83"/>
              <p:cNvSpPr>
                <a:spLocks noChangeShapeType="1"/>
              </p:cNvSpPr>
              <p:nvPr/>
            </p:nvSpPr>
            <p:spPr bwMode="auto">
              <a:xfrm flipH="1">
                <a:off x="3984" y="1580"/>
                <a:ext cx="250" cy="313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8" name="Line 84"/>
              <p:cNvSpPr>
                <a:spLocks noChangeShapeType="1"/>
              </p:cNvSpPr>
              <p:nvPr/>
            </p:nvSpPr>
            <p:spPr bwMode="auto">
              <a:xfrm flipH="1">
                <a:off x="4011" y="1640"/>
                <a:ext cx="211" cy="256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9" name="Line 85"/>
              <p:cNvSpPr>
                <a:spLocks noChangeShapeType="1"/>
              </p:cNvSpPr>
              <p:nvPr/>
            </p:nvSpPr>
            <p:spPr bwMode="auto">
              <a:xfrm flipH="1">
                <a:off x="4041" y="1666"/>
                <a:ext cx="189" cy="227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0" name="Line 86"/>
              <p:cNvSpPr>
                <a:spLocks noChangeShapeType="1"/>
              </p:cNvSpPr>
              <p:nvPr/>
            </p:nvSpPr>
            <p:spPr bwMode="auto">
              <a:xfrm flipH="1">
                <a:off x="4068" y="1705"/>
                <a:ext cx="157" cy="186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1" name="Line 87"/>
              <p:cNvSpPr>
                <a:spLocks noChangeShapeType="1"/>
              </p:cNvSpPr>
              <p:nvPr/>
            </p:nvSpPr>
            <p:spPr bwMode="auto">
              <a:xfrm flipH="1">
                <a:off x="4095" y="1731"/>
                <a:ext cx="134" cy="16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2" name="Line 88"/>
              <p:cNvSpPr>
                <a:spLocks noChangeShapeType="1"/>
              </p:cNvSpPr>
              <p:nvPr/>
            </p:nvSpPr>
            <p:spPr bwMode="auto">
              <a:xfrm flipH="1">
                <a:off x="4122" y="1754"/>
                <a:ext cx="113" cy="14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3" name="Line 89"/>
              <p:cNvSpPr>
                <a:spLocks noChangeShapeType="1"/>
              </p:cNvSpPr>
              <p:nvPr/>
            </p:nvSpPr>
            <p:spPr bwMode="auto">
              <a:xfrm flipH="1">
                <a:off x="4147" y="1786"/>
                <a:ext cx="86" cy="109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4" name="Line 90"/>
              <p:cNvSpPr>
                <a:spLocks noChangeShapeType="1"/>
              </p:cNvSpPr>
              <p:nvPr/>
            </p:nvSpPr>
            <p:spPr bwMode="auto">
              <a:xfrm flipH="1">
                <a:off x="4173" y="1815"/>
                <a:ext cx="64" cy="79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15" name="Line 91"/>
            <p:cNvSpPr>
              <a:spLocks noChangeShapeType="1"/>
            </p:cNvSpPr>
            <p:nvPr/>
          </p:nvSpPr>
          <p:spPr bwMode="auto">
            <a:xfrm>
              <a:off x="3190" y="1154"/>
              <a:ext cx="96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Line 92"/>
            <p:cNvSpPr>
              <a:spLocks noChangeShapeType="1"/>
            </p:cNvSpPr>
            <p:nvPr/>
          </p:nvSpPr>
          <p:spPr bwMode="auto">
            <a:xfrm flipV="1">
              <a:off x="3571" y="1566"/>
              <a:ext cx="579" cy="3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Line 93"/>
            <p:cNvSpPr>
              <a:spLocks noChangeShapeType="1"/>
            </p:cNvSpPr>
            <p:nvPr/>
          </p:nvSpPr>
          <p:spPr bwMode="auto">
            <a:xfrm flipV="1">
              <a:off x="3568" y="1968"/>
              <a:ext cx="579" cy="3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Line 94"/>
            <p:cNvSpPr>
              <a:spLocks noChangeShapeType="1"/>
            </p:cNvSpPr>
            <p:nvPr/>
          </p:nvSpPr>
          <p:spPr bwMode="auto">
            <a:xfrm>
              <a:off x="3193" y="2175"/>
              <a:ext cx="96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Line 95"/>
            <p:cNvSpPr>
              <a:spLocks noChangeShapeType="1"/>
            </p:cNvSpPr>
            <p:nvPr/>
          </p:nvSpPr>
          <p:spPr bwMode="auto">
            <a:xfrm>
              <a:off x="3196" y="1149"/>
              <a:ext cx="0" cy="1023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Freeform 96"/>
            <p:cNvSpPr>
              <a:spLocks/>
            </p:cNvSpPr>
            <p:nvPr/>
          </p:nvSpPr>
          <p:spPr bwMode="auto">
            <a:xfrm>
              <a:off x="3568" y="1566"/>
              <a:ext cx="2" cy="405"/>
            </a:xfrm>
            <a:custGeom>
              <a:avLst/>
              <a:gdLst>
                <a:gd name="T0" fmla="*/ 0 w 2"/>
                <a:gd name="T1" fmla="*/ 0 h 405"/>
                <a:gd name="T2" fmla="*/ 2 w 2"/>
                <a:gd name="T3" fmla="*/ 405 h 405"/>
                <a:gd name="T4" fmla="*/ 0 60000 65536"/>
                <a:gd name="T5" fmla="*/ 0 60000 65536"/>
                <a:gd name="T6" fmla="*/ 0 w 2"/>
                <a:gd name="T7" fmla="*/ 0 h 405"/>
                <a:gd name="T8" fmla="*/ 2 w 2"/>
                <a:gd name="T9" fmla="*/ 405 h 40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405">
                  <a:moveTo>
                    <a:pt x="0" y="0"/>
                  </a:moveTo>
                  <a:lnTo>
                    <a:pt x="2" y="405"/>
                  </a:lnTo>
                </a:path>
              </a:pathLst>
            </a:cu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Freeform 97"/>
            <p:cNvSpPr>
              <a:spLocks/>
            </p:cNvSpPr>
            <p:nvPr/>
          </p:nvSpPr>
          <p:spPr bwMode="auto">
            <a:xfrm>
              <a:off x="4144" y="1156"/>
              <a:ext cx="2" cy="405"/>
            </a:xfrm>
            <a:custGeom>
              <a:avLst/>
              <a:gdLst>
                <a:gd name="T0" fmla="*/ 0 w 2"/>
                <a:gd name="T1" fmla="*/ 0 h 405"/>
                <a:gd name="T2" fmla="*/ 2 w 2"/>
                <a:gd name="T3" fmla="*/ 405 h 405"/>
                <a:gd name="T4" fmla="*/ 0 60000 65536"/>
                <a:gd name="T5" fmla="*/ 0 60000 65536"/>
                <a:gd name="T6" fmla="*/ 0 w 2"/>
                <a:gd name="T7" fmla="*/ 0 h 405"/>
                <a:gd name="T8" fmla="*/ 2 w 2"/>
                <a:gd name="T9" fmla="*/ 405 h 40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405">
                  <a:moveTo>
                    <a:pt x="0" y="0"/>
                  </a:moveTo>
                  <a:lnTo>
                    <a:pt x="2" y="405"/>
                  </a:lnTo>
                </a:path>
              </a:pathLst>
            </a:cu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Freeform 98"/>
            <p:cNvSpPr>
              <a:spLocks/>
            </p:cNvSpPr>
            <p:nvPr/>
          </p:nvSpPr>
          <p:spPr bwMode="auto">
            <a:xfrm>
              <a:off x="4144" y="1961"/>
              <a:ext cx="2" cy="217"/>
            </a:xfrm>
            <a:custGeom>
              <a:avLst/>
              <a:gdLst>
                <a:gd name="T0" fmla="*/ 2 w 2"/>
                <a:gd name="T1" fmla="*/ 0 h 217"/>
                <a:gd name="T2" fmla="*/ 0 w 2"/>
                <a:gd name="T3" fmla="*/ 217 h 217"/>
                <a:gd name="T4" fmla="*/ 0 60000 65536"/>
                <a:gd name="T5" fmla="*/ 0 60000 65536"/>
                <a:gd name="T6" fmla="*/ 0 w 2"/>
                <a:gd name="T7" fmla="*/ 0 h 217"/>
                <a:gd name="T8" fmla="*/ 2 w 2"/>
                <a:gd name="T9" fmla="*/ 217 h 2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217">
                  <a:moveTo>
                    <a:pt x="2" y="0"/>
                  </a:moveTo>
                  <a:lnTo>
                    <a:pt x="0" y="217"/>
                  </a:lnTo>
                </a:path>
              </a:pathLst>
            </a:cu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39011" name="Object 99"/>
          <p:cNvGraphicFramePr>
            <a:graphicFrameLocks noChangeAspect="1"/>
          </p:cNvGraphicFramePr>
          <p:nvPr/>
        </p:nvGraphicFramePr>
        <p:xfrm>
          <a:off x="4502150" y="4587875"/>
          <a:ext cx="554038" cy="403225"/>
        </p:xfrm>
        <a:graphic>
          <a:graphicData uri="http://schemas.openxmlformats.org/presentationml/2006/ole">
            <p:oleObj spid="_x0000_s6146" name="CorelDRAW" r:id="rId4" imgW="554736" imgH="402336" progId="CorelDRAW.Graphic.12">
              <p:embed/>
            </p:oleObj>
          </a:graphicData>
        </a:graphic>
      </p:graphicFrame>
      <p:graphicFrame>
        <p:nvGraphicFramePr>
          <p:cNvPr id="39012" name="Object 100"/>
          <p:cNvGraphicFramePr>
            <a:graphicFrameLocks noChangeAspect="1"/>
          </p:cNvGraphicFramePr>
          <p:nvPr/>
        </p:nvGraphicFramePr>
        <p:xfrm>
          <a:off x="4506913" y="5272088"/>
          <a:ext cx="466725" cy="339725"/>
        </p:xfrm>
        <a:graphic>
          <a:graphicData uri="http://schemas.openxmlformats.org/presentationml/2006/ole">
            <p:oleObj spid="_x0000_s6147" name="CorelDRAW" r:id="rId5" imgW="554736" imgH="402336" progId="CorelDRAW.Graphic.12">
              <p:embed/>
            </p:oleObj>
          </a:graphicData>
        </a:graphic>
      </p:graphicFrame>
      <p:graphicFrame>
        <p:nvGraphicFramePr>
          <p:cNvPr id="39013" name="Object 101"/>
          <p:cNvGraphicFramePr>
            <a:graphicFrameLocks noChangeAspect="1"/>
          </p:cNvGraphicFramePr>
          <p:nvPr/>
        </p:nvGraphicFramePr>
        <p:xfrm>
          <a:off x="3641725" y="5229225"/>
          <a:ext cx="327025" cy="479425"/>
        </p:xfrm>
        <a:graphic>
          <a:graphicData uri="http://schemas.openxmlformats.org/presentationml/2006/ole">
            <p:oleObj spid="_x0000_s6148" name="CorelDRAW" r:id="rId6" imgW="327660" imgH="479755" progId="CorelDRAW.Graphic.12">
              <p:embed/>
            </p:oleObj>
          </a:graphicData>
        </a:graphic>
      </p:graphicFrame>
      <p:graphicFrame>
        <p:nvGraphicFramePr>
          <p:cNvPr id="39014" name="Object 102"/>
          <p:cNvGraphicFramePr>
            <a:graphicFrameLocks noChangeAspect="1"/>
          </p:cNvGraphicFramePr>
          <p:nvPr/>
        </p:nvGraphicFramePr>
        <p:xfrm>
          <a:off x="3200400" y="4114800"/>
          <a:ext cx="1558925" cy="1673225"/>
        </p:xfrm>
        <a:graphic>
          <a:graphicData uri="http://schemas.openxmlformats.org/presentationml/2006/ole">
            <p:oleObj spid="_x0000_s6149" name="CorelDRAW" r:id="rId7" imgW="1558747" imgH="1673352" progId="CorelDRAW.Graphic.12">
              <p:embed/>
            </p:oleObj>
          </a:graphicData>
        </a:graphic>
      </p:graphicFrame>
      <p:grpSp>
        <p:nvGrpSpPr>
          <p:cNvPr id="4" name="Group 103"/>
          <p:cNvGrpSpPr>
            <a:grpSpLocks/>
          </p:cNvGrpSpPr>
          <p:nvPr/>
        </p:nvGrpSpPr>
        <p:grpSpPr bwMode="auto">
          <a:xfrm>
            <a:off x="5626100" y="685800"/>
            <a:ext cx="3365500" cy="5638800"/>
            <a:chOff x="1920" y="288"/>
            <a:chExt cx="2263" cy="3792"/>
          </a:xfrm>
        </p:grpSpPr>
        <p:sp>
          <p:nvSpPr>
            <p:cNvPr id="6212" name="Rectangle 104"/>
            <p:cNvSpPr>
              <a:spLocks noChangeArrowheads="1"/>
            </p:cNvSpPr>
            <p:nvPr/>
          </p:nvSpPr>
          <p:spPr bwMode="auto">
            <a:xfrm>
              <a:off x="1920" y="288"/>
              <a:ext cx="2263" cy="3792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rgbClr val="9966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213" name="Line 105"/>
            <p:cNvSpPr>
              <a:spLocks noChangeShapeType="1"/>
            </p:cNvSpPr>
            <p:nvPr/>
          </p:nvSpPr>
          <p:spPr bwMode="auto">
            <a:xfrm>
              <a:off x="2496" y="331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39018" name="Object 106"/>
          <p:cNvGraphicFramePr>
            <a:graphicFrameLocks noChangeAspect="1"/>
          </p:cNvGraphicFramePr>
          <p:nvPr/>
        </p:nvGraphicFramePr>
        <p:xfrm>
          <a:off x="3352800" y="1841500"/>
          <a:ext cx="1558925" cy="3340100"/>
        </p:xfrm>
        <a:graphic>
          <a:graphicData uri="http://schemas.openxmlformats.org/presentationml/2006/ole">
            <p:oleObj spid="_x0000_s6150" name="CorelDRAW" r:id="rId8" imgW="1558747" imgH="3339389" progId="CorelDRAW.Graphic.12">
              <p:embed/>
            </p:oleObj>
          </a:graphicData>
        </a:graphic>
      </p:graphicFrame>
      <p:sp>
        <p:nvSpPr>
          <p:cNvPr id="39019" name="AutoShape 107"/>
          <p:cNvSpPr>
            <a:spLocks noChangeArrowheads="1"/>
          </p:cNvSpPr>
          <p:nvPr/>
        </p:nvSpPr>
        <p:spPr bwMode="auto">
          <a:xfrm>
            <a:off x="0" y="0"/>
            <a:ext cx="2438400" cy="2362200"/>
          </a:xfrm>
          <a:prstGeom prst="wedgeEllipseCallout">
            <a:avLst>
              <a:gd name="adj1" fmla="val -22264"/>
              <a:gd name="adj2" fmla="val 57125"/>
            </a:avLst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800">
                <a:latin typeface="Arial" charset="0"/>
              </a:rPr>
              <a:t>B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ớc 1:</a:t>
            </a:r>
          </a:p>
          <a:p>
            <a:r>
              <a:rPr lang="en-US" sz="4000" u="sng">
                <a:solidFill>
                  <a:srgbClr val="FF0000"/>
                </a:solidFill>
                <a:latin typeface="Arial" charset="0"/>
              </a:rPr>
              <a:t>Kẻ chữ</a:t>
            </a:r>
            <a:r>
              <a:rPr lang="en-US" sz="4000">
                <a:solidFill>
                  <a:srgbClr val="FF0000"/>
                </a:solidFill>
                <a:latin typeface="Arial" charset="0"/>
              </a:rPr>
              <a:t> E</a:t>
            </a:r>
          </a:p>
        </p:txBody>
      </p:sp>
      <p:sp>
        <p:nvSpPr>
          <p:cNvPr id="39020" name="AutoShape 108"/>
          <p:cNvSpPr>
            <a:spLocks noChangeArrowheads="1"/>
          </p:cNvSpPr>
          <p:nvPr/>
        </p:nvSpPr>
        <p:spPr bwMode="auto">
          <a:xfrm>
            <a:off x="2438400" y="0"/>
            <a:ext cx="2514600" cy="2362200"/>
          </a:xfrm>
          <a:prstGeom prst="wedgeEllipseCallout">
            <a:avLst>
              <a:gd name="adj1" fmla="val 8208"/>
              <a:gd name="adj2" fmla="val 108199"/>
            </a:avLst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800">
                <a:latin typeface="Arial" charset="0"/>
              </a:rPr>
              <a:t>B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ớc 2:</a:t>
            </a:r>
          </a:p>
          <a:p>
            <a:r>
              <a:rPr lang="en-US" u="sng">
                <a:solidFill>
                  <a:srgbClr val="FF0000"/>
                </a:solidFill>
                <a:latin typeface="Arial" charset="0"/>
              </a:rPr>
              <a:t>Cắt chữ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 E</a:t>
            </a:r>
          </a:p>
        </p:txBody>
      </p:sp>
      <p:sp>
        <p:nvSpPr>
          <p:cNvPr id="39021" name="AutoShape 109"/>
          <p:cNvSpPr>
            <a:spLocks noChangeArrowheads="1"/>
          </p:cNvSpPr>
          <p:nvPr/>
        </p:nvSpPr>
        <p:spPr bwMode="auto">
          <a:xfrm>
            <a:off x="5105400" y="76200"/>
            <a:ext cx="3581400" cy="1828800"/>
          </a:xfrm>
          <a:prstGeom prst="wedgeEllipseCallout">
            <a:avLst>
              <a:gd name="adj1" fmla="val -2037"/>
              <a:gd name="adj2" fmla="val 75870"/>
            </a:avLst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800">
                <a:latin typeface="Arial" charset="0"/>
              </a:rPr>
              <a:t>B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ớc 3:</a:t>
            </a:r>
          </a:p>
          <a:p>
            <a:r>
              <a:rPr lang="en-US" sz="4400" u="sng">
                <a:solidFill>
                  <a:srgbClr val="FF0000"/>
                </a:solidFill>
                <a:latin typeface="Arial" charset="0"/>
              </a:rPr>
              <a:t>Dán chữ</a:t>
            </a:r>
            <a:r>
              <a:rPr lang="en-US" sz="4400">
                <a:solidFill>
                  <a:srgbClr val="FF0000"/>
                </a:solidFill>
                <a:latin typeface="Arial" charset="0"/>
              </a:rPr>
              <a:t> E</a:t>
            </a:r>
          </a:p>
        </p:txBody>
      </p:sp>
      <p:sp>
        <p:nvSpPr>
          <p:cNvPr id="39022" name="AutoShape 110"/>
          <p:cNvSpPr>
            <a:spLocks noChangeArrowheads="1"/>
          </p:cNvSpPr>
          <p:nvPr/>
        </p:nvSpPr>
        <p:spPr bwMode="auto">
          <a:xfrm>
            <a:off x="2286000" y="6172200"/>
            <a:ext cx="3352800" cy="685800"/>
          </a:xfrm>
          <a:prstGeom prst="horizontalScroll">
            <a:avLst>
              <a:gd name="adj" fmla="val 12500"/>
            </a:avLst>
          </a:prstGeom>
          <a:solidFill>
            <a:srgbClr val="DEC0DA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0000CC"/>
                </a:solidFill>
                <a:latin typeface="Arial" charset="0"/>
              </a:rPr>
              <a:t>Thực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9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9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85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35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85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35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85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35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8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35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85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735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785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35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85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935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8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985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8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35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85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8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135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8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185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8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235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285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3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3350"/>
                            </p:stCondLst>
                            <p:childTnLst>
                              <p:par>
                                <p:cTn id="10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38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3850"/>
                            </p:stCondLst>
                            <p:childTnLst>
                              <p:par>
                                <p:cTn id="1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3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435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8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4850"/>
                            </p:stCondLst>
                            <p:childTnLst>
                              <p:par>
                                <p:cTn id="1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3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5350"/>
                            </p:stCondLst>
                            <p:childTnLst>
                              <p:par>
                                <p:cTn id="1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3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5850"/>
                            </p:stCondLst>
                            <p:childTnLst>
                              <p:par>
                                <p:cTn id="1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3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635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6850"/>
                            </p:stCondLst>
                            <p:childTnLst>
                              <p:par>
                                <p:cTn id="1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3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7350"/>
                            </p:stCondLst>
                            <p:childTnLst>
                              <p:par>
                                <p:cTn id="1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39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7850"/>
                            </p:stCondLst>
                            <p:childTnLst>
                              <p:par>
                                <p:cTn id="13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8350"/>
                            </p:stCondLst>
                            <p:childTnLst>
                              <p:par>
                                <p:cTn id="1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9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8850"/>
                            </p:stCondLst>
                            <p:childTnLst>
                              <p:par>
                                <p:cTn id="14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-0.1073 2.59259E-6 " pathEditMode="relative" rAng="0" ptsTypes="AA">
                                      <p:cBhvr>
                                        <p:cTn id="146" dur="500" fill="hold"/>
                                        <p:tgtEl>
                                          <p:spTgt spid="39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9350"/>
                            </p:stCondLst>
                            <p:childTnLst>
                              <p:par>
                                <p:cTn id="14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39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9850"/>
                            </p:stCondLst>
                            <p:childTnLst>
                              <p:par>
                                <p:cTn id="15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9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20350"/>
                            </p:stCondLst>
                            <p:childTnLst>
                              <p:par>
                                <p:cTn id="15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-0.1073 2.59259E-6 " pathEditMode="relative" rAng="0" ptsTypes="AA">
                                      <p:cBhvr>
                                        <p:cTn id="157" dur="500" fill="hold"/>
                                        <p:tgtEl>
                                          <p:spTgt spid="390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20850"/>
                            </p:stCondLst>
                            <p:childTnLst>
                              <p:par>
                                <p:cTn id="15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39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21350"/>
                            </p:stCondLst>
                            <p:childTnLst>
                              <p:par>
                                <p:cTn id="16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9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21850"/>
                            </p:stCondLst>
                            <p:childTnLst>
                              <p:par>
                                <p:cTn id="16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44444E-6 L 1.11111E-6 -0.10138 " pathEditMode="relative" rAng="0" ptsTypes="AA">
                                      <p:cBhvr>
                                        <p:cTn id="168" dur="500" fill="hold"/>
                                        <p:tgtEl>
                                          <p:spTgt spid="390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22350"/>
                            </p:stCondLst>
                            <p:childTnLst>
                              <p:par>
                                <p:cTn id="170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1" dur="500"/>
                                        <p:tgtEl>
                                          <p:spTgt spid="39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39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/>
                                        <p:tgtEl>
                                          <p:spTgt spid="39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500"/>
                                        <p:tgtEl>
                                          <p:spTgt spid="39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/>
                                        <p:tgtEl>
                                          <p:spTgt spid="39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39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/>
                                        <p:tgtEl>
                                          <p:spTgt spid="39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22850"/>
                            </p:stCondLst>
                            <p:childTnLst>
                              <p:par>
                                <p:cTn id="18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39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39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39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39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23350"/>
                            </p:stCondLst>
                            <p:childTnLst>
                              <p:par>
                                <p:cTn id="202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23850"/>
                            </p:stCondLst>
                            <p:childTnLst>
                              <p:par>
                                <p:cTn id="20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8" dur="500"/>
                                        <p:tgtEl>
                                          <p:spTgt spid="39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24350"/>
                            </p:stCondLst>
                            <p:childTnLst>
                              <p:par>
                                <p:cTn id="2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24850"/>
                            </p:stCondLst>
                            <p:childTnLst>
                              <p:par>
                                <p:cTn id="2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6" dur="500"/>
                                        <p:tgtEl>
                                          <p:spTgt spid="39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25350"/>
                            </p:stCondLst>
                            <p:childTnLst>
                              <p:par>
                                <p:cTn id="2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6 L 0.35643 0.00092 " pathEditMode="relative" rAng="0" ptsTypes="AA">
                                      <p:cBhvr>
                                        <p:cTn id="219" dur="500" fill="hold"/>
                                        <p:tgtEl>
                                          <p:spTgt spid="390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40" grpId="0" animBg="1"/>
      <p:bldP spid="38941" grpId="0" animBg="1" autoUpdateAnimBg="0"/>
      <p:bldP spid="38942" grpId="0" animBg="1"/>
      <p:bldP spid="38943" grpId="0" animBg="1" autoUpdateAnimBg="0"/>
      <p:bldP spid="38944" grpId="0" animBg="1"/>
      <p:bldP spid="38945" grpId="0" animBg="1"/>
      <p:bldP spid="38946" grpId="0" animBg="1"/>
      <p:bldP spid="38947" grpId="0" animBg="1"/>
      <p:bldP spid="38948" grpId="0" animBg="1"/>
      <p:bldP spid="38949" grpId="0" animBg="1"/>
      <p:bldP spid="38950" grpId="0" animBg="1"/>
      <p:bldP spid="38951" grpId="0" animBg="1"/>
      <p:bldP spid="38952" grpId="0" animBg="1"/>
      <p:bldP spid="38953" grpId="0" animBg="1"/>
      <p:bldP spid="38954" grpId="0" animBg="1"/>
      <p:bldP spid="38955" grpId="0" animBg="1"/>
      <p:bldP spid="38956" grpId="0" animBg="1"/>
      <p:bldP spid="38957" grpId="0" animBg="1"/>
      <p:bldP spid="38958" grpId="0" animBg="1"/>
      <p:bldP spid="38959" grpId="0" animBg="1"/>
      <p:bldP spid="38960" grpId="0" animBg="1"/>
      <p:bldP spid="38961" grpId="0" animBg="1"/>
      <p:bldP spid="38962" grpId="0" animBg="1"/>
      <p:bldP spid="38963" grpId="0" animBg="1"/>
      <p:bldP spid="38964" grpId="0" animBg="1"/>
      <p:bldP spid="38965" grpId="0" animBg="1"/>
      <p:bldP spid="38966" grpId="0" animBg="1"/>
      <p:bldP spid="38967" grpId="0" animBg="1"/>
      <p:bldP spid="39019" grpId="0" animBg="1"/>
      <p:bldP spid="39020" grpId="0" animBg="1"/>
      <p:bldP spid="39021" grpId="0" animBg="1"/>
      <p:bldP spid="390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0" y="3043238"/>
            <a:ext cx="91440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0">
                <a:solidFill>
                  <a:srgbClr val="FFFF00"/>
                </a:solidFill>
                <a:latin typeface="Arial" charset="0"/>
              </a:rPr>
              <a:t>Tiêu chí </a:t>
            </a:r>
            <a:r>
              <a:rPr lang="vi-VN" sz="3200" b="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3200" b="0">
                <a:solidFill>
                  <a:srgbClr val="FFFF00"/>
                </a:solidFill>
                <a:latin typeface="Arial" charset="0"/>
              </a:rPr>
              <a:t>ánh giá: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3200" b="0">
                <a:solidFill>
                  <a:srgbClr val="FFFF00"/>
                </a:solidFill>
                <a:latin typeface="Arial" charset="0"/>
              </a:rPr>
              <a:t> Đ</a:t>
            </a:r>
            <a:r>
              <a:rPr lang="vi-VN" sz="3200" b="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0">
                <a:solidFill>
                  <a:srgbClr val="FFFF00"/>
                </a:solidFill>
                <a:latin typeface="Arial" charset="0"/>
              </a:rPr>
              <a:t>ờng cắt chữ E thẳng, nét chữ </a:t>
            </a:r>
            <a:r>
              <a:rPr lang="vi-VN" sz="3200" b="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3200" b="0">
                <a:solidFill>
                  <a:srgbClr val="FFFF00"/>
                </a:solidFill>
                <a:latin typeface="Arial" charset="0"/>
              </a:rPr>
              <a:t>ều nhau. 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en-US" sz="3200" b="0">
                <a:solidFill>
                  <a:srgbClr val="FFFF00"/>
                </a:solidFill>
                <a:latin typeface="Arial" charset="0"/>
              </a:rPr>
              <a:t> Dán thẳng, cân </a:t>
            </a:r>
            <a:r>
              <a:rPr lang="vi-VN" sz="3200" b="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3200" b="0">
                <a:solidFill>
                  <a:srgbClr val="FFFF00"/>
                </a:solidFill>
                <a:latin typeface="Arial" charset="0"/>
              </a:rPr>
              <a:t>ối, </a:t>
            </a:r>
            <a:r>
              <a:rPr lang="vi-VN" sz="3200" b="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3200" b="0">
                <a:solidFill>
                  <a:srgbClr val="FFFF00"/>
                </a:solidFill>
                <a:latin typeface="Arial" charset="0"/>
              </a:rPr>
              <a:t>ều, </a:t>
            </a:r>
            <a:r>
              <a:rPr lang="vi-VN" sz="3200" b="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3200" b="0">
                <a:solidFill>
                  <a:srgbClr val="FFFF00"/>
                </a:solidFill>
                <a:latin typeface="Arial" charset="0"/>
              </a:rPr>
              <a:t>ẹp.</a:t>
            </a: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381000" y="381000"/>
            <a:ext cx="8458200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FF00"/>
                </a:solidFill>
                <a:latin typeface="Arial" charset="0"/>
              </a:rPr>
              <a:t>Thủ công</a:t>
            </a: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Arial" charset="0"/>
              </a:rPr>
              <a:t>Tiết 16: Cắt, dán chữ 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11" name="Object 67"/>
          <p:cNvGraphicFramePr>
            <a:graphicFrameLocks noChangeAspect="1"/>
          </p:cNvGraphicFramePr>
          <p:nvPr/>
        </p:nvGraphicFramePr>
        <p:xfrm>
          <a:off x="2895600" y="3319463"/>
          <a:ext cx="3081338" cy="3081337"/>
        </p:xfrm>
        <a:graphic>
          <a:graphicData uri="http://schemas.openxmlformats.org/presentationml/2006/ole">
            <p:oleObj spid="_x0000_s1026" name="CorelDRAW" r:id="rId3" imgW="3081833" imgH="3081833" progId="CorelDRAW.Graphic.12">
              <p:embed/>
            </p:oleObj>
          </a:graphicData>
        </a:graphic>
      </p:graphicFrame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2924175" y="3319463"/>
            <a:ext cx="522288" cy="3048000"/>
            <a:chOff x="2274" y="1680"/>
            <a:chExt cx="329" cy="1920"/>
          </a:xfrm>
        </p:grpSpPr>
        <p:sp>
          <p:nvSpPr>
            <p:cNvPr id="1037" name="Line 68"/>
            <p:cNvSpPr>
              <a:spLocks noChangeShapeType="1"/>
            </p:cNvSpPr>
            <p:nvPr/>
          </p:nvSpPr>
          <p:spPr bwMode="auto">
            <a:xfrm>
              <a:off x="2592" y="1680"/>
              <a:ext cx="0" cy="192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Text Box 69"/>
            <p:cNvSpPr txBox="1">
              <a:spLocks noChangeArrowheads="1"/>
            </p:cNvSpPr>
            <p:nvPr/>
          </p:nvSpPr>
          <p:spPr bwMode="auto">
            <a:xfrm>
              <a:off x="2274" y="2518"/>
              <a:ext cx="32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solidFill>
                    <a:srgbClr val="FFFF00"/>
                  </a:solidFill>
                  <a:latin typeface="Arial" charset="0"/>
                </a:rPr>
                <a:t>5 ô</a:t>
              </a:r>
            </a:p>
          </p:txBody>
        </p:sp>
      </p:grpSp>
      <p:sp>
        <p:nvSpPr>
          <p:cNvPr id="6214" name="Text Box 70"/>
          <p:cNvSpPr txBox="1">
            <a:spLocks noChangeArrowheads="1"/>
          </p:cNvSpPr>
          <p:nvPr/>
        </p:nvSpPr>
        <p:spPr bwMode="auto">
          <a:xfrm>
            <a:off x="3810000" y="2930525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FFFF00"/>
                </a:solidFill>
                <a:latin typeface="Arial" charset="0"/>
              </a:rPr>
              <a:t>2 ô r</a:t>
            </a:r>
            <a:r>
              <a:rPr lang="vi-VN" sz="1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1800">
                <a:solidFill>
                  <a:srgbClr val="FFFF00"/>
                </a:solidFill>
                <a:latin typeface="Arial" charset="0"/>
              </a:rPr>
              <a:t>ỡi</a:t>
            </a:r>
          </a:p>
        </p:txBody>
      </p:sp>
      <p:sp>
        <p:nvSpPr>
          <p:cNvPr id="6215" name="Line 71"/>
          <p:cNvSpPr>
            <a:spLocks noChangeShapeType="1"/>
          </p:cNvSpPr>
          <p:nvPr/>
        </p:nvSpPr>
        <p:spPr bwMode="auto">
          <a:xfrm>
            <a:off x="3505200" y="3267075"/>
            <a:ext cx="1524000" cy="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78"/>
          <p:cNvGrpSpPr>
            <a:grpSpLocks/>
          </p:cNvGrpSpPr>
          <p:nvPr/>
        </p:nvGrpSpPr>
        <p:grpSpPr bwMode="auto">
          <a:xfrm>
            <a:off x="3511550" y="5205413"/>
            <a:ext cx="609600" cy="366712"/>
            <a:chOff x="2212" y="2436"/>
            <a:chExt cx="384" cy="231"/>
          </a:xfrm>
        </p:grpSpPr>
        <p:sp>
          <p:nvSpPr>
            <p:cNvPr id="1035" name="Line 74"/>
            <p:cNvSpPr>
              <a:spLocks noChangeShapeType="1"/>
            </p:cNvSpPr>
            <p:nvPr/>
          </p:nvSpPr>
          <p:spPr bwMode="auto">
            <a:xfrm>
              <a:off x="2212" y="2640"/>
              <a:ext cx="384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dash"/>
              <a:round/>
              <a:headEnd type="arrow" w="med" len="med"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Text Box 75"/>
            <p:cNvSpPr txBox="1">
              <a:spLocks noChangeArrowheads="1"/>
            </p:cNvSpPr>
            <p:nvPr/>
          </p:nvSpPr>
          <p:spPr bwMode="auto">
            <a:xfrm>
              <a:off x="2223" y="2436"/>
              <a:ext cx="32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solidFill>
                    <a:srgbClr val="FFFF00"/>
                  </a:solidFill>
                  <a:latin typeface="Arial" charset="0"/>
                </a:rPr>
                <a:t>1 ô</a:t>
              </a:r>
            </a:p>
          </p:txBody>
        </p:sp>
      </p:grpSp>
      <p:grpSp>
        <p:nvGrpSpPr>
          <p:cNvPr id="4" name="Group 79"/>
          <p:cNvGrpSpPr>
            <a:grpSpLocks/>
          </p:cNvGrpSpPr>
          <p:nvPr/>
        </p:nvGrpSpPr>
        <p:grpSpPr bwMode="auto">
          <a:xfrm>
            <a:off x="5048250" y="4538663"/>
            <a:ext cx="522288" cy="609600"/>
            <a:chOff x="3180" y="2016"/>
            <a:chExt cx="329" cy="384"/>
          </a:xfrm>
        </p:grpSpPr>
        <p:sp>
          <p:nvSpPr>
            <p:cNvPr id="1033" name="Line 76"/>
            <p:cNvSpPr>
              <a:spLocks noChangeShapeType="1"/>
            </p:cNvSpPr>
            <p:nvPr/>
          </p:nvSpPr>
          <p:spPr bwMode="auto">
            <a:xfrm>
              <a:off x="3216" y="2016"/>
              <a:ext cx="0" cy="384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prstDash val="dash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Text Box 77"/>
            <p:cNvSpPr txBox="1">
              <a:spLocks noChangeArrowheads="1"/>
            </p:cNvSpPr>
            <p:nvPr/>
          </p:nvSpPr>
          <p:spPr bwMode="auto">
            <a:xfrm>
              <a:off x="3180" y="2112"/>
              <a:ext cx="32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US" sz="1800">
                  <a:solidFill>
                    <a:srgbClr val="FFFF00"/>
                  </a:solidFill>
                  <a:latin typeface="Arial" charset="0"/>
                </a:rPr>
                <a:t>1 ô</a:t>
              </a:r>
            </a:p>
          </p:txBody>
        </p:sp>
      </p:grpSp>
      <p:sp>
        <p:nvSpPr>
          <p:cNvPr id="1032" name="Text Box 80"/>
          <p:cNvSpPr txBox="1">
            <a:spLocks noChangeArrowheads="1"/>
          </p:cNvSpPr>
          <p:nvPr/>
        </p:nvSpPr>
        <p:spPr bwMode="auto">
          <a:xfrm>
            <a:off x="381000" y="381000"/>
            <a:ext cx="845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rgbClr val="FFFF00"/>
                </a:solidFill>
                <a:latin typeface="Arial" charset="0"/>
              </a:rPr>
              <a:t>Thủ công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4" grpId="0"/>
      <p:bldP spid="62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1371600" y="2559050"/>
            <a:ext cx="6934200" cy="1447800"/>
          </a:xfrm>
          <a:prstGeom prst="horizontalScroll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200">
                <a:solidFill>
                  <a:srgbClr val="FFFF00"/>
                </a:solidFill>
                <a:latin typeface="Arial" charset="0"/>
              </a:rPr>
              <a:t>Câu hỏi thảo luận</a:t>
            </a:r>
          </a:p>
          <a:p>
            <a:r>
              <a:rPr lang="en-US" sz="3200">
                <a:solidFill>
                  <a:srgbClr val="FFFF00"/>
                </a:solidFill>
                <a:latin typeface="Arial" charset="0"/>
              </a:rPr>
              <a:t>(Thời gian thảo luận 1 phút).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371600" y="4692650"/>
            <a:ext cx="678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  <a:latin typeface="Arial" charset="0"/>
              </a:rPr>
              <a:t>Nêu các b</a:t>
            </a:r>
            <a:r>
              <a:rPr lang="vi-VN" sz="32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FFFF00"/>
                </a:solidFill>
                <a:latin typeface="Arial" charset="0"/>
              </a:rPr>
              <a:t>ớc cắt dán chữ E ?</a:t>
            </a:r>
          </a:p>
        </p:txBody>
      </p:sp>
      <p:sp>
        <p:nvSpPr>
          <p:cNvPr id="9220" name="Text Box 10"/>
          <p:cNvSpPr txBox="1">
            <a:spLocks noChangeArrowheads="1"/>
          </p:cNvSpPr>
          <p:nvPr/>
        </p:nvSpPr>
        <p:spPr bwMode="auto">
          <a:xfrm>
            <a:off x="381000" y="381000"/>
            <a:ext cx="845820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0">
              <a:solidFill>
                <a:srgbClr val="FFFF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FF00"/>
                </a:solidFill>
                <a:latin typeface="Arial" charset="0"/>
              </a:rPr>
              <a:t>Thủ công</a:t>
            </a:r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01</a:t>
            </a:r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02</a:t>
            </a:r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03</a:t>
            </a:r>
          </a:p>
        </p:txBody>
      </p:sp>
      <p:sp>
        <p:nvSpPr>
          <p:cNvPr id="23567" name="Oval 15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04</a:t>
            </a:r>
          </a:p>
        </p:txBody>
      </p:sp>
      <p:sp>
        <p:nvSpPr>
          <p:cNvPr id="23568" name="Oval 16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05</a:t>
            </a:r>
          </a:p>
        </p:txBody>
      </p:sp>
      <p:sp>
        <p:nvSpPr>
          <p:cNvPr id="23569" name="Oval 17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06</a:t>
            </a:r>
          </a:p>
        </p:txBody>
      </p:sp>
      <p:sp>
        <p:nvSpPr>
          <p:cNvPr id="23570" name="Oval 18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07</a:t>
            </a:r>
          </a:p>
        </p:txBody>
      </p:sp>
      <p:sp>
        <p:nvSpPr>
          <p:cNvPr id="23571" name="Oval 19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08</a:t>
            </a:r>
          </a:p>
        </p:txBody>
      </p:sp>
      <p:sp>
        <p:nvSpPr>
          <p:cNvPr id="23572" name="Oval 20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09</a:t>
            </a:r>
          </a:p>
        </p:txBody>
      </p:sp>
      <p:sp>
        <p:nvSpPr>
          <p:cNvPr id="23573" name="Oval 21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10</a:t>
            </a:r>
          </a:p>
        </p:txBody>
      </p:sp>
      <p:sp>
        <p:nvSpPr>
          <p:cNvPr id="23574" name="Oval 22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11</a:t>
            </a:r>
          </a:p>
        </p:txBody>
      </p:sp>
      <p:sp>
        <p:nvSpPr>
          <p:cNvPr id="23575" name="Oval 23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12</a:t>
            </a:r>
          </a:p>
        </p:txBody>
      </p:sp>
      <p:sp>
        <p:nvSpPr>
          <p:cNvPr id="23576" name="Oval 24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13</a:t>
            </a:r>
          </a:p>
        </p:txBody>
      </p:sp>
      <p:sp>
        <p:nvSpPr>
          <p:cNvPr id="23577" name="Oval 25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14</a:t>
            </a:r>
          </a:p>
        </p:txBody>
      </p:sp>
      <p:sp>
        <p:nvSpPr>
          <p:cNvPr id="23578" name="Oval 26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15</a:t>
            </a:r>
          </a:p>
        </p:txBody>
      </p:sp>
      <p:sp>
        <p:nvSpPr>
          <p:cNvPr id="23579" name="Oval 27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16</a:t>
            </a:r>
          </a:p>
        </p:txBody>
      </p:sp>
      <p:sp>
        <p:nvSpPr>
          <p:cNvPr id="23580" name="Oval 28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17</a:t>
            </a:r>
          </a:p>
        </p:txBody>
      </p:sp>
      <p:sp>
        <p:nvSpPr>
          <p:cNvPr id="23581" name="Oval 29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18</a:t>
            </a:r>
          </a:p>
        </p:txBody>
      </p:sp>
      <p:sp>
        <p:nvSpPr>
          <p:cNvPr id="23582" name="Oval 30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19</a:t>
            </a:r>
          </a:p>
        </p:txBody>
      </p:sp>
      <p:sp>
        <p:nvSpPr>
          <p:cNvPr id="23583" name="Oval 31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20</a:t>
            </a:r>
          </a:p>
        </p:txBody>
      </p:sp>
      <p:sp>
        <p:nvSpPr>
          <p:cNvPr id="23584" name="Oval 32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21</a:t>
            </a:r>
          </a:p>
        </p:txBody>
      </p:sp>
      <p:sp>
        <p:nvSpPr>
          <p:cNvPr id="23585" name="Oval 33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22</a:t>
            </a:r>
          </a:p>
        </p:txBody>
      </p:sp>
      <p:sp>
        <p:nvSpPr>
          <p:cNvPr id="23586" name="Oval 34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23</a:t>
            </a:r>
          </a:p>
        </p:txBody>
      </p:sp>
      <p:sp>
        <p:nvSpPr>
          <p:cNvPr id="23587" name="Oval 35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24</a:t>
            </a:r>
          </a:p>
        </p:txBody>
      </p:sp>
      <p:sp>
        <p:nvSpPr>
          <p:cNvPr id="23588" name="Oval 36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25</a:t>
            </a:r>
          </a:p>
        </p:txBody>
      </p:sp>
      <p:sp>
        <p:nvSpPr>
          <p:cNvPr id="23589" name="Oval 37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26</a:t>
            </a:r>
          </a:p>
        </p:txBody>
      </p:sp>
      <p:sp>
        <p:nvSpPr>
          <p:cNvPr id="23590" name="Oval 38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27</a:t>
            </a:r>
          </a:p>
        </p:txBody>
      </p:sp>
      <p:sp>
        <p:nvSpPr>
          <p:cNvPr id="23591" name="Oval 39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28</a:t>
            </a:r>
          </a:p>
        </p:txBody>
      </p:sp>
      <p:sp>
        <p:nvSpPr>
          <p:cNvPr id="23592" name="Oval 40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29</a:t>
            </a:r>
          </a:p>
        </p:txBody>
      </p:sp>
      <p:sp>
        <p:nvSpPr>
          <p:cNvPr id="23593" name="Oval 41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30</a:t>
            </a:r>
          </a:p>
        </p:txBody>
      </p:sp>
      <p:sp>
        <p:nvSpPr>
          <p:cNvPr id="23594" name="Oval 42"/>
          <p:cNvSpPr>
            <a:spLocks noChangeArrowheads="1"/>
          </p:cNvSpPr>
          <p:nvPr/>
        </p:nvSpPr>
        <p:spPr bwMode="auto">
          <a:xfrm>
            <a:off x="7315200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31</a:t>
            </a:r>
          </a:p>
        </p:txBody>
      </p:sp>
      <p:sp>
        <p:nvSpPr>
          <p:cNvPr id="23595" name="Oval 43"/>
          <p:cNvSpPr>
            <a:spLocks noChangeArrowheads="1"/>
          </p:cNvSpPr>
          <p:nvPr/>
        </p:nvSpPr>
        <p:spPr bwMode="auto">
          <a:xfrm>
            <a:off x="7315200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32</a:t>
            </a:r>
          </a:p>
        </p:txBody>
      </p:sp>
      <p:sp>
        <p:nvSpPr>
          <p:cNvPr id="23596" name="Oval 44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33</a:t>
            </a:r>
          </a:p>
        </p:txBody>
      </p:sp>
      <p:sp>
        <p:nvSpPr>
          <p:cNvPr id="23597" name="Oval 45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34</a:t>
            </a:r>
          </a:p>
        </p:txBody>
      </p:sp>
      <p:sp>
        <p:nvSpPr>
          <p:cNvPr id="23598" name="Oval 46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35</a:t>
            </a:r>
          </a:p>
        </p:txBody>
      </p:sp>
      <p:sp>
        <p:nvSpPr>
          <p:cNvPr id="23599" name="Oval 47"/>
          <p:cNvSpPr>
            <a:spLocks noChangeArrowheads="1"/>
          </p:cNvSpPr>
          <p:nvPr/>
        </p:nvSpPr>
        <p:spPr bwMode="auto">
          <a:xfrm>
            <a:off x="7324725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36</a:t>
            </a:r>
          </a:p>
        </p:txBody>
      </p:sp>
      <p:sp>
        <p:nvSpPr>
          <p:cNvPr id="23600" name="Oval 48"/>
          <p:cNvSpPr>
            <a:spLocks noChangeArrowheads="1"/>
          </p:cNvSpPr>
          <p:nvPr/>
        </p:nvSpPr>
        <p:spPr bwMode="auto">
          <a:xfrm>
            <a:off x="7315200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37</a:t>
            </a:r>
          </a:p>
        </p:txBody>
      </p:sp>
      <p:sp>
        <p:nvSpPr>
          <p:cNvPr id="23601" name="Oval 49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38</a:t>
            </a:r>
          </a:p>
        </p:txBody>
      </p:sp>
      <p:sp>
        <p:nvSpPr>
          <p:cNvPr id="23602" name="Oval 50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39</a:t>
            </a:r>
          </a:p>
        </p:txBody>
      </p:sp>
      <p:sp>
        <p:nvSpPr>
          <p:cNvPr id="23603" name="Oval 51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40</a:t>
            </a:r>
          </a:p>
        </p:txBody>
      </p:sp>
      <p:sp>
        <p:nvSpPr>
          <p:cNvPr id="23604" name="Oval 52"/>
          <p:cNvSpPr>
            <a:spLocks noChangeArrowheads="1"/>
          </p:cNvSpPr>
          <p:nvPr/>
        </p:nvSpPr>
        <p:spPr bwMode="auto">
          <a:xfrm>
            <a:off x="7324725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41</a:t>
            </a:r>
          </a:p>
        </p:txBody>
      </p:sp>
      <p:sp>
        <p:nvSpPr>
          <p:cNvPr id="23605" name="Oval 53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42</a:t>
            </a:r>
          </a:p>
        </p:txBody>
      </p:sp>
      <p:sp>
        <p:nvSpPr>
          <p:cNvPr id="23606" name="Oval 54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43</a:t>
            </a:r>
          </a:p>
        </p:txBody>
      </p:sp>
      <p:sp>
        <p:nvSpPr>
          <p:cNvPr id="23607" name="Oval 55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44</a:t>
            </a:r>
          </a:p>
        </p:txBody>
      </p:sp>
      <p:sp>
        <p:nvSpPr>
          <p:cNvPr id="23608" name="Oval 56"/>
          <p:cNvSpPr>
            <a:spLocks noChangeArrowheads="1"/>
          </p:cNvSpPr>
          <p:nvPr/>
        </p:nvSpPr>
        <p:spPr bwMode="auto">
          <a:xfrm>
            <a:off x="7324725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45</a:t>
            </a:r>
          </a:p>
        </p:txBody>
      </p:sp>
      <p:sp>
        <p:nvSpPr>
          <p:cNvPr id="23609" name="Oval 57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46</a:t>
            </a:r>
          </a:p>
        </p:txBody>
      </p:sp>
      <p:sp>
        <p:nvSpPr>
          <p:cNvPr id="23610" name="Oval 58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47</a:t>
            </a:r>
          </a:p>
        </p:txBody>
      </p:sp>
      <p:sp>
        <p:nvSpPr>
          <p:cNvPr id="23611" name="Oval 59"/>
          <p:cNvSpPr>
            <a:spLocks noChangeArrowheads="1"/>
          </p:cNvSpPr>
          <p:nvPr/>
        </p:nvSpPr>
        <p:spPr bwMode="auto">
          <a:xfrm>
            <a:off x="7324725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48</a:t>
            </a:r>
          </a:p>
        </p:txBody>
      </p:sp>
      <p:sp>
        <p:nvSpPr>
          <p:cNvPr id="23612" name="Oval 60"/>
          <p:cNvSpPr>
            <a:spLocks noChangeArrowheads="1"/>
          </p:cNvSpPr>
          <p:nvPr/>
        </p:nvSpPr>
        <p:spPr bwMode="auto">
          <a:xfrm>
            <a:off x="7315200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49</a:t>
            </a:r>
          </a:p>
        </p:txBody>
      </p:sp>
      <p:sp>
        <p:nvSpPr>
          <p:cNvPr id="23613" name="Oval 61"/>
          <p:cNvSpPr>
            <a:spLocks noChangeArrowheads="1"/>
          </p:cNvSpPr>
          <p:nvPr/>
        </p:nvSpPr>
        <p:spPr bwMode="auto">
          <a:xfrm>
            <a:off x="7315200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50</a:t>
            </a:r>
          </a:p>
        </p:txBody>
      </p:sp>
      <p:sp>
        <p:nvSpPr>
          <p:cNvPr id="23614" name="Oval 62"/>
          <p:cNvSpPr>
            <a:spLocks noChangeArrowheads="1"/>
          </p:cNvSpPr>
          <p:nvPr/>
        </p:nvSpPr>
        <p:spPr bwMode="auto">
          <a:xfrm>
            <a:off x="7315200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51</a:t>
            </a:r>
          </a:p>
        </p:txBody>
      </p:sp>
      <p:sp>
        <p:nvSpPr>
          <p:cNvPr id="23615" name="Oval 63"/>
          <p:cNvSpPr>
            <a:spLocks noChangeArrowheads="1"/>
          </p:cNvSpPr>
          <p:nvPr/>
        </p:nvSpPr>
        <p:spPr bwMode="auto">
          <a:xfrm>
            <a:off x="7315200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52</a:t>
            </a:r>
          </a:p>
        </p:txBody>
      </p:sp>
      <p:sp>
        <p:nvSpPr>
          <p:cNvPr id="23616" name="Oval 64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53</a:t>
            </a:r>
          </a:p>
        </p:txBody>
      </p:sp>
      <p:sp>
        <p:nvSpPr>
          <p:cNvPr id="23617" name="Oval 65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54</a:t>
            </a:r>
          </a:p>
        </p:txBody>
      </p:sp>
      <p:sp>
        <p:nvSpPr>
          <p:cNvPr id="23618" name="Oval 66"/>
          <p:cNvSpPr>
            <a:spLocks noChangeArrowheads="1"/>
          </p:cNvSpPr>
          <p:nvPr/>
        </p:nvSpPr>
        <p:spPr bwMode="auto">
          <a:xfrm>
            <a:off x="7315200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55</a:t>
            </a:r>
          </a:p>
        </p:txBody>
      </p:sp>
      <p:sp>
        <p:nvSpPr>
          <p:cNvPr id="23619" name="Oval 67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56</a:t>
            </a:r>
          </a:p>
        </p:txBody>
      </p:sp>
      <p:sp>
        <p:nvSpPr>
          <p:cNvPr id="23620" name="Oval 68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57</a:t>
            </a:r>
          </a:p>
        </p:txBody>
      </p:sp>
      <p:sp>
        <p:nvSpPr>
          <p:cNvPr id="23621" name="Oval 69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58</a:t>
            </a:r>
          </a:p>
        </p:txBody>
      </p:sp>
      <p:sp>
        <p:nvSpPr>
          <p:cNvPr id="23622" name="Oval 70"/>
          <p:cNvSpPr>
            <a:spLocks noChangeArrowheads="1"/>
          </p:cNvSpPr>
          <p:nvPr/>
        </p:nvSpPr>
        <p:spPr bwMode="auto">
          <a:xfrm>
            <a:off x="7315200" y="5248275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59</a:t>
            </a:r>
          </a:p>
        </p:txBody>
      </p:sp>
      <p:sp>
        <p:nvSpPr>
          <p:cNvPr id="23623" name="Oval 71"/>
          <p:cNvSpPr>
            <a:spLocks noChangeArrowheads="1"/>
          </p:cNvSpPr>
          <p:nvPr/>
        </p:nvSpPr>
        <p:spPr bwMode="auto">
          <a:xfrm>
            <a:off x="7315200" y="5257800"/>
            <a:ext cx="1676400" cy="1447800"/>
          </a:xfrm>
          <a:prstGeom prst="ellipse">
            <a:avLst/>
          </a:prstGeom>
          <a:solidFill>
            <a:srgbClr val="FF99CC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6000" b="0">
                <a:solidFill>
                  <a:srgbClr val="0066FF"/>
                </a:solidFill>
                <a:latin typeface="Arial" charset="0"/>
              </a:rPr>
              <a:t>HET</a:t>
            </a:r>
            <a:endParaRPr lang="en-US" sz="3200" b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35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animBg="1"/>
      <p:bldP spid="23561" grpId="0"/>
      <p:bldP spid="23564" grpId="0" animBg="1"/>
      <p:bldP spid="23565" grpId="0" animBg="1"/>
      <p:bldP spid="23566" grpId="0" animBg="1"/>
      <p:bldP spid="23567" grpId="0" animBg="1"/>
      <p:bldP spid="23568" grpId="0" animBg="1"/>
      <p:bldP spid="23569" grpId="0" animBg="1"/>
      <p:bldP spid="23570" grpId="0" animBg="1"/>
      <p:bldP spid="23571" grpId="0" animBg="1"/>
      <p:bldP spid="23572" grpId="0" animBg="1"/>
      <p:bldP spid="23573" grpId="0" animBg="1"/>
      <p:bldP spid="23574" grpId="0" animBg="1"/>
      <p:bldP spid="23575" grpId="0" animBg="1"/>
      <p:bldP spid="23576" grpId="0" animBg="1"/>
      <p:bldP spid="23577" grpId="0" animBg="1"/>
      <p:bldP spid="23578" grpId="0" animBg="1"/>
      <p:bldP spid="23579" grpId="0" animBg="1"/>
      <p:bldP spid="23580" grpId="0" animBg="1"/>
      <p:bldP spid="23581" grpId="0" animBg="1"/>
      <p:bldP spid="23582" grpId="0" animBg="1"/>
      <p:bldP spid="23583" grpId="0" animBg="1"/>
      <p:bldP spid="23584" grpId="0" animBg="1"/>
      <p:bldP spid="23585" grpId="0" animBg="1"/>
      <p:bldP spid="23586" grpId="0" animBg="1"/>
      <p:bldP spid="23587" grpId="0" animBg="1"/>
      <p:bldP spid="23588" grpId="0" animBg="1"/>
      <p:bldP spid="23589" grpId="0" animBg="1"/>
      <p:bldP spid="23590" grpId="0" animBg="1"/>
      <p:bldP spid="23591" grpId="0" animBg="1"/>
      <p:bldP spid="23592" grpId="0" animBg="1"/>
      <p:bldP spid="23593" grpId="0" animBg="1"/>
      <p:bldP spid="23594" grpId="0" animBg="1"/>
      <p:bldP spid="23595" grpId="0" animBg="1"/>
      <p:bldP spid="23596" grpId="0" animBg="1"/>
      <p:bldP spid="23597" grpId="0" animBg="1"/>
      <p:bldP spid="23598" grpId="0" animBg="1"/>
      <p:bldP spid="23599" grpId="0" animBg="1"/>
      <p:bldP spid="23600" grpId="0" animBg="1"/>
      <p:bldP spid="23601" grpId="0" animBg="1"/>
      <p:bldP spid="23602" grpId="0" animBg="1"/>
      <p:bldP spid="23603" grpId="0" animBg="1"/>
      <p:bldP spid="23604" grpId="0" animBg="1"/>
      <p:bldP spid="23605" grpId="0" animBg="1"/>
      <p:bldP spid="23606" grpId="0" animBg="1"/>
      <p:bldP spid="23607" grpId="0" animBg="1"/>
      <p:bldP spid="23608" grpId="0" animBg="1"/>
      <p:bldP spid="23609" grpId="0" animBg="1"/>
      <p:bldP spid="23610" grpId="0" animBg="1"/>
      <p:bldP spid="23611" grpId="0" animBg="1"/>
      <p:bldP spid="23612" grpId="0" animBg="1"/>
      <p:bldP spid="23613" grpId="0" animBg="1"/>
      <p:bldP spid="23614" grpId="0" animBg="1"/>
      <p:bldP spid="23615" grpId="0" animBg="1"/>
      <p:bldP spid="23616" grpId="0" animBg="1"/>
      <p:bldP spid="23617" grpId="0" animBg="1"/>
      <p:bldP spid="23618" grpId="0" animBg="1"/>
      <p:bldP spid="23619" grpId="0" animBg="1"/>
      <p:bldP spid="23620" grpId="0" animBg="1"/>
      <p:bldP spid="23621" grpId="0" animBg="1"/>
      <p:bldP spid="23622" grpId="0" animBg="1"/>
      <p:bldP spid="236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685800" y="304800"/>
            <a:ext cx="84582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FFFF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FF00"/>
                </a:solidFill>
                <a:latin typeface="Arial" charset="0"/>
              </a:rPr>
              <a:t>Thủ công</a:t>
            </a:r>
          </a:p>
          <a:p>
            <a:pPr>
              <a:spcBef>
                <a:spcPct val="50000"/>
              </a:spcBef>
            </a:pPr>
            <a:r>
              <a:rPr lang="en-US" sz="4400">
                <a:solidFill>
                  <a:srgbClr val="FFFF00"/>
                </a:solidFill>
                <a:latin typeface="Arial" charset="0"/>
              </a:rPr>
              <a:t>Tiết 16: Cắt, dán chữ 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124200" y="2057400"/>
          <a:ext cx="3073400" cy="4637088"/>
        </p:xfrm>
        <a:graphic>
          <a:graphicData uri="http://schemas.openxmlformats.org/presentationml/2006/ole">
            <p:oleObj spid="_x0000_s2050" name="CorelDRAW" r:id="rId3" imgW="3073298" imgH="4637532" progId="CorelDRAW.Graphic.12">
              <p:embed/>
            </p:oleObj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124200" y="2030413"/>
          <a:ext cx="3082925" cy="4675187"/>
        </p:xfrm>
        <a:graphic>
          <a:graphicData uri="http://schemas.openxmlformats.org/presentationml/2006/ole">
            <p:oleObj spid="_x0000_s2051" name="CorelDRAW" r:id="rId4" imgW="3083662" imgH="4675327" progId="CorelDRAW.Graphic.12">
              <p:embed/>
            </p:oleObj>
          </a:graphicData>
        </a:graphic>
      </p:graphicFrame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3709988" y="2663825"/>
            <a:ext cx="1563687" cy="3381375"/>
            <a:chOff x="3035" y="1078"/>
            <a:chExt cx="985" cy="2130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3035" y="3168"/>
              <a:ext cx="980" cy="40"/>
              <a:chOff x="3043" y="3576"/>
              <a:chExt cx="980" cy="40"/>
            </a:xfrm>
          </p:grpSpPr>
          <p:sp>
            <p:nvSpPr>
              <p:cNvPr id="4" name="Oval 10"/>
              <p:cNvSpPr>
                <a:spLocks noChangeArrowheads="1"/>
              </p:cNvSpPr>
              <p:nvPr/>
            </p:nvSpPr>
            <p:spPr bwMode="auto">
              <a:xfrm>
                <a:off x="3043" y="3581"/>
                <a:ext cx="35" cy="35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5" name="Oval 11"/>
              <p:cNvSpPr>
                <a:spLocks noChangeArrowheads="1"/>
              </p:cNvSpPr>
              <p:nvPr/>
            </p:nvSpPr>
            <p:spPr bwMode="auto">
              <a:xfrm>
                <a:off x="3988" y="3576"/>
                <a:ext cx="35" cy="35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  <p:grpSp>
          <p:nvGrpSpPr>
            <p:cNvPr id="2084" name="Group 13"/>
            <p:cNvGrpSpPr>
              <a:grpSpLocks/>
            </p:cNvGrpSpPr>
            <p:nvPr/>
          </p:nvGrpSpPr>
          <p:grpSpPr bwMode="auto">
            <a:xfrm>
              <a:off x="3040" y="1078"/>
              <a:ext cx="980" cy="40"/>
              <a:chOff x="3043" y="3576"/>
              <a:chExt cx="980" cy="40"/>
            </a:xfrm>
          </p:grpSpPr>
          <p:sp>
            <p:nvSpPr>
              <p:cNvPr id="6" name="Oval 14"/>
              <p:cNvSpPr>
                <a:spLocks noChangeArrowheads="1"/>
              </p:cNvSpPr>
              <p:nvPr/>
            </p:nvSpPr>
            <p:spPr bwMode="auto">
              <a:xfrm>
                <a:off x="3043" y="3581"/>
                <a:ext cx="35" cy="35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7" name="Oval 15"/>
              <p:cNvSpPr>
                <a:spLocks noChangeArrowheads="1"/>
              </p:cNvSpPr>
              <p:nvPr/>
            </p:nvSpPr>
            <p:spPr bwMode="auto">
              <a:xfrm>
                <a:off x="3988" y="3576"/>
                <a:ext cx="35" cy="35"/>
              </a:xfrm>
              <a:prstGeom prst="ellipse">
                <a:avLst/>
              </a:prstGeom>
              <a:solidFill>
                <a:srgbClr val="0000CC"/>
              </a:solidFill>
              <a:ln w="9525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</p:grpSp>
      </p:grpSp>
      <p:sp>
        <p:nvSpPr>
          <p:cNvPr id="2065" name="Line 17"/>
          <p:cNvSpPr>
            <a:spLocks noChangeShapeType="1"/>
          </p:cNvSpPr>
          <p:nvPr/>
        </p:nvSpPr>
        <p:spPr bwMode="auto">
          <a:xfrm flipH="1">
            <a:off x="3744913" y="2727325"/>
            <a:ext cx="3175" cy="3254375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5240338" y="2714625"/>
            <a:ext cx="3175" cy="3275013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 flipV="1">
            <a:off x="3765550" y="2709863"/>
            <a:ext cx="1481138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3757613" y="6026150"/>
            <a:ext cx="1471612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3810000" y="2743200"/>
          <a:ext cx="1558925" cy="3336925"/>
        </p:xfrm>
        <a:graphic>
          <a:graphicData uri="http://schemas.openxmlformats.org/presentationml/2006/ole">
            <p:oleObj spid="_x0000_s2052" name="CorelDRAW" r:id="rId5" imgW="1558747" imgH="3337255" progId="CorelDRAW.Graphic.12">
              <p:embed/>
            </p:oleObj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3576638" y="5829300"/>
          <a:ext cx="327025" cy="473075"/>
        </p:xfrm>
        <a:graphic>
          <a:graphicData uri="http://schemas.openxmlformats.org/presentationml/2006/ole">
            <p:oleObj spid="_x0000_s2053" name="CorelDRAW" r:id="rId6" imgW="327660" imgH="473354" progId="CorelDRAW.Graphic.12">
              <p:embed/>
            </p:oleObj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3443288" y="2528888"/>
          <a:ext cx="477837" cy="330200"/>
        </p:xfrm>
        <a:graphic>
          <a:graphicData uri="http://schemas.openxmlformats.org/presentationml/2006/ole">
            <p:oleObj spid="_x0000_s2054" name="CorelDRAW" r:id="rId7" imgW="477317" imgH="330098" progId="CorelDRAW.Graphic.12">
              <p:embed/>
            </p:oleObj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3451225" y="5821363"/>
          <a:ext cx="477838" cy="330200"/>
        </p:xfrm>
        <a:graphic>
          <a:graphicData uri="http://schemas.openxmlformats.org/presentationml/2006/ole">
            <p:oleObj spid="_x0000_s2055" name="CorelDRAW" r:id="rId8" imgW="477317" imgH="330098" progId="CorelDRAW.Graphic.12">
              <p:embed/>
            </p:oleObj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/>
        </p:nvGraphicFramePr>
        <p:xfrm>
          <a:off x="5076825" y="5861050"/>
          <a:ext cx="327025" cy="473075"/>
        </p:xfrm>
        <a:graphic>
          <a:graphicData uri="http://schemas.openxmlformats.org/presentationml/2006/ole">
            <p:oleObj spid="_x0000_s2056" name="CorelDRAW" r:id="rId9" imgW="327660" imgH="473354" progId="CorelDRAW.Graphic.12">
              <p:embed/>
            </p:oleObj>
          </a:graphicData>
        </a:graphic>
      </p:graphicFrame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381000" y="1066800"/>
            <a:ext cx="38020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>
                <a:solidFill>
                  <a:srgbClr val="FFFF00"/>
                </a:solidFill>
                <a:latin typeface="Arial" charset="0"/>
              </a:rPr>
              <a:t>B</a:t>
            </a:r>
            <a:r>
              <a:rPr lang="vi-VN" sz="32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FFFF00"/>
                </a:solidFill>
                <a:latin typeface="Arial" charset="0"/>
              </a:rPr>
              <a:t>ớc 1: Kẻ chữ E.</a:t>
            </a:r>
          </a:p>
        </p:txBody>
      </p:sp>
      <p:pic>
        <p:nvPicPr>
          <p:cNvPr id="2080" name="Picture 32" descr="Pencil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657600" y="19812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1" name="Picture 33" descr="Pencil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733800" y="5032375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2" name="Picture 34" descr="Pencil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200650" y="52578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3" name="Picture 35" descr="Pencil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276850" y="19812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5" name="Line 37"/>
          <p:cNvSpPr>
            <a:spLocks noChangeShapeType="1"/>
          </p:cNvSpPr>
          <p:nvPr/>
        </p:nvSpPr>
        <p:spPr bwMode="auto">
          <a:xfrm flipH="1">
            <a:off x="3733800" y="20574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 flipH="1">
            <a:off x="4343400" y="20574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 flipH="1">
            <a:off x="4953000" y="20574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8" name="Line 40"/>
          <p:cNvSpPr>
            <a:spLocks noChangeShapeType="1"/>
          </p:cNvSpPr>
          <p:nvPr/>
        </p:nvSpPr>
        <p:spPr bwMode="auto">
          <a:xfrm flipH="1">
            <a:off x="5562600" y="20574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>
            <a:off x="3124200" y="26670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0" name="Line 42"/>
          <p:cNvSpPr>
            <a:spLocks noChangeShapeType="1"/>
          </p:cNvSpPr>
          <p:nvPr/>
        </p:nvSpPr>
        <p:spPr bwMode="auto">
          <a:xfrm>
            <a:off x="3124200" y="33528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>
            <a:off x="3124200" y="40386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2" name="Line 44"/>
          <p:cNvSpPr>
            <a:spLocks noChangeShapeType="1"/>
          </p:cNvSpPr>
          <p:nvPr/>
        </p:nvSpPr>
        <p:spPr bwMode="auto">
          <a:xfrm>
            <a:off x="3124200" y="47244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3" name="Line 45"/>
          <p:cNvSpPr>
            <a:spLocks noChangeShapeType="1"/>
          </p:cNvSpPr>
          <p:nvPr/>
        </p:nvSpPr>
        <p:spPr bwMode="auto">
          <a:xfrm>
            <a:off x="3124200" y="53340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4" name="Line 46"/>
          <p:cNvSpPr>
            <a:spLocks noChangeShapeType="1"/>
          </p:cNvSpPr>
          <p:nvPr/>
        </p:nvSpPr>
        <p:spPr bwMode="auto">
          <a:xfrm>
            <a:off x="3124200" y="60198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5" name="Line 47"/>
          <p:cNvSpPr>
            <a:spLocks noChangeShapeType="1"/>
          </p:cNvSpPr>
          <p:nvPr/>
        </p:nvSpPr>
        <p:spPr bwMode="auto">
          <a:xfrm>
            <a:off x="3810000" y="3429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>
            <a:off x="3810000" y="4038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7" name="Line 49"/>
          <p:cNvSpPr>
            <a:spLocks noChangeShapeType="1"/>
          </p:cNvSpPr>
          <p:nvPr/>
        </p:nvSpPr>
        <p:spPr bwMode="auto">
          <a:xfrm>
            <a:off x="3810000" y="47244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98" name="Line 50"/>
          <p:cNvSpPr>
            <a:spLocks noChangeShapeType="1"/>
          </p:cNvSpPr>
          <p:nvPr/>
        </p:nvSpPr>
        <p:spPr bwMode="auto">
          <a:xfrm>
            <a:off x="3810000" y="5410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1" name="Line 53"/>
          <p:cNvSpPr>
            <a:spLocks noChangeShapeType="1"/>
          </p:cNvSpPr>
          <p:nvPr/>
        </p:nvSpPr>
        <p:spPr bwMode="auto">
          <a:xfrm>
            <a:off x="4419600" y="2743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04" name="Line 56"/>
          <p:cNvSpPr>
            <a:spLocks noChangeShapeType="1"/>
          </p:cNvSpPr>
          <p:nvPr/>
        </p:nvSpPr>
        <p:spPr bwMode="auto">
          <a:xfrm>
            <a:off x="5029200" y="2743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96296E-6 L 0.00226 0.5254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0.03611 L 0.1533 0.03588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2.22222E-6 L 1.11022E-16 -0.51111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0.1875 -0.00162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11111E-6 L 0.00174 -0.48773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16 0.00394 L 0.17605 0.00394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16788 2.22222E-6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11111E-6 L 0.00174 -0.48773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7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3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6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9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2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5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8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1" dur="2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4" dur="2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1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4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7" dur="500"/>
                                        <p:tgtEl>
                                          <p:spTgt spid="2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0" dur="5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3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6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9" dur="5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2" dur="5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5" dur="5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8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2" dur="500"/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5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1" dur="5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4" dur="500"/>
                                        <p:tgtEl>
                                          <p:spTgt spid="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7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5" grpId="0" animBg="1"/>
      <p:bldP spid="2065" grpId="1" animBg="1"/>
      <p:bldP spid="2066" grpId="0" animBg="1"/>
      <p:bldP spid="2066" grpId="1" animBg="1"/>
      <p:bldP spid="2067" grpId="0" animBg="1"/>
      <p:bldP spid="2067" grpId="1" animBg="1"/>
      <p:bldP spid="2068" grpId="0" animBg="1"/>
      <p:bldP spid="2068" grpId="1" animBg="1"/>
      <p:bldP spid="2079" grpId="0"/>
      <p:bldP spid="2085" grpId="0" animBg="1"/>
      <p:bldP spid="2085" grpId="1" animBg="1"/>
      <p:bldP spid="2086" grpId="0" animBg="1"/>
      <p:bldP spid="2086" grpId="1" animBg="1"/>
      <p:bldP spid="2087" grpId="0" animBg="1"/>
      <p:bldP spid="2087" grpId="1" animBg="1"/>
      <p:bldP spid="2088" grpId="0" animBg="1"/>
      <p:bldP spid="2088" grpId="1" animBg="1"/>
      <p:bldP spid="2089" grpId="0" animBg="1"/>
      <p:bldP spid="2089" grpId="1" animBg="1"/>
      <p:bldP spid="2090" grpId="0" animBg="1"/>
      <p:bldP spid="2090" grpId="1" animBg="1"/>
      <p:bldP spid="2091" grpId="0" animBg="1"/>
      <p:bldP spid="2091" grpId="1" animBg="1"/>
      <p:bldP spid="2092" grpId="0" animBg="1"/>
      <p:bldP spid="2092" grpId="1" animBg="1"/>
      <p:bldP spid="2093" grpId="0" animBg="1"/>
      <p:bldP spid="2093" grpId="1" animBg="1"/>
      <p:bldP spid="2094" grpId="0" animBg="1"/>
      <p:bldP spid="2094" grpId="1" animBg="1"/>
      <p:bldP spid="2095" grpId="0" animBg="1"/>
      <p:bldP spid="2096" grpId="0" animBg="1"/>
      <p:bldP spid="2097" grpId="0" animBg="1"/>
      <p:bldP spid="2098" grpId="0" animBg="1"/>
      <p:bldP spid="2101" grpId="0" animBg="1"/>
      <p:bldP spid="210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3394075" y="3216275"/>
          <a:ext cx="1558925" cy="3336925"/>
        </p:xfrm>
        <a:graphic>
          <a:graphicData uri="http://schemas.openxmlformats.org/presentationml/2006/ole">
            <p:oleObj spid="_x0000_s3074" name="CorelDRAW" r:id="rId3" imgW="1558747" imgH="3337255" progId="CorelDRAW.Graphic.12">
              <p:embed/>
            </p:oleObj>
          </a:graphicData>
        </a:graphic>
      </p:graphicFrame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382963" y="3200400"/>
            <a:ext cx="1570037" cy="3340100"/>
            <a:chOff x="3068" y="1099"/>
            <a:chExt cx="989" cy="2104"/>
          </a:xfrm>
        </p:grpSpPr>
        <p:sp>
          <p:nvSpPr>
            <p:cNvPr id="3174" name="Oval 6"/>
            <p:cNvSpPr>
              <a:spLocks noChangeArrowheads="1"/>
            </p:cNvSpPr>
            <p:nvPr/>
          </p:nvSpPr>
          <p:spPr bwMode="auto">
            <a:xfrm>
              <a:off x="3068" y="1099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5" name="Oval 7"/>
            <p:cNvSpPr>
              <a:spLocks noChangeArrowheads="1"/>
            </p:cNvSpPr>
            <p:nvPr/>
          </p:nvSpPr>
          <p:spPr bwMode="auto">
            <a:xfrm>
              <a:off x="4016" y="1104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6" name="Oval 8"/>
            <p:cNvSpPr>
              <a:spLocks noChangeArrowheads="1"/>
            </p:cNvSpPr>
            <p:nvPr/>
          </p:nvSpPr>
          <p:spPr bwMode="auto">
            <a:xfrm>
              <a:off x="3449" y="1913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" name="Oval 9"/>
            <p:cNvSpPr>
              <a:spLocks noChangeArrowheads="1"/>
            </p:cNvSpPr>
            <p:nvPr/>
          </p:nvSpPr>
          <p:spPr bwMode="auto">
            <a:xfrm>
              <a:off x="3454" y="1503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8" name="Oval 10"/>
            <p:cNvSpPr>
              <a:spLocks noChangeArrowheads="1"/>
            </p:cNvSpPr>
            <p:nvPr/>
          </p:nvSpPr>
          <p:spPr bwMode="auto">
            <a:xfrm>
              <a:off x="3451" y="2327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9" name="Oval 11"/>
            <p:cNvSpPr>
              <a:spLocks noChangeArrowheads="1"/>
            </p:cNvSpPr>
            <p:nvPr/>
          </p:nvSpPr>
          <p:spPr bwMode="auto">
            <a:xfrm>
              <a:off x="4022" y="3163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0" name="Oval 12"/>
            <p:cNvSpPr>
              <a:spLocks noChangeArrowheads="1"/>
            </p:cNvSpPr>
            <p:nvPr/>
          </p:nvSpPr>
          <p:spPr bwMode="auto">
            <a:xfrm>
              <a:off x="3453" y="2744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1" name="Oval 13"/>
            <p:cNvSpPr>
              <a:spLocks noChangeArrowheads="1"/>
            </p:cNvSpPr>
            <p:nvPr/>
          </p:nvSpPr>
          <p:spPr bwMode="auto">
            <a:xfrm>
              <a:off x="4012" y="1493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2" name="Oval 14"/>
            <p:cNvSpPr>
              <a:spLocks noChangeArrowheads="1"/>
            </p:cNvSpPr>
            <p:nvPr/>
          </p:nvSpPr>
          <p:spPr bwMode="auto">
            <a:xfrm>
              <a:off x="4014" y="1909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3" name="Oval 15"/>
            <p:cNvSpPr>
              <a:spLocks noChangeArrowheads="1"/>
            </p:cNvSpPr>
            <p:nvPr/>
          </p:nvSpPr>
          <p:spPr bwMode="auto">
            <a:xfrm>
              <a:off x="4009" y="2327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4" name="Oval 16"/>
            <p:cNvSpPr>
              <a:spLocks noChangeArrowheads="1"/>
            </p:cNvSpPr>
            <p:nvPr/>
          </p:nvSpPr>
          <p:spPr bwMode="auto">
            <a:xfrm>
              <a:off x="4017" y="2736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85" name="Oval 17"/>
            <p:cNvSpPr>
              <a:spLocks noChangeArrowheads="1"/>
            </p:cNvSpPr>
            <p:nvPr/>
          </p:nvSpPr>
          <p:spPr bwMode="auto">
            <a:xfrm>
              <a:off x="3072" y="3168"/>
              <a:ext cx="35" cy="3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2546" name="Line 18"/>
          <p:cNvSpPr>
            <a:spLocks noChangeShapeType="1"/>
          </p:cNvSpPr>
          <p:nvPr/>
        </p:nvSpPr>
        <p:spPr bwMode="auto">
          <a:xfrm flipH="1">
            <a:off x="3403600" y="3208338"/>
            <a:ext cx="7938" cy="327660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3398838" y="6518275"/>
            <a:ext cx="15240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3389313" y="3216275"/>
            <a:ext cx="1547812" cy="14288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4913313" y="3246438"/>
            <a:ext cx="0" cy="60960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4017963" y="3889375"/>
            <a:ext cx="0" cy="60960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 flipH="1">
            <a:off x="4913313" y="4503738"/>
            <a:ext cx="0" cy="652462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3998913" y="5189538"/>
            <a:ext cx="4762" cy="638175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>
            <a:off x="4922838" y="5799138"/>
            <a:ext cx="0" cy="68580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4003675" y="5842000"/>
            <a:ext cx="9144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4013200" y="5180013"/>
            <a:ext cx="9144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3998913" y="4527550"/>
            <a:ext cx="9144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7" name="Line 29"/>
          <p:cNvSpPr>
            <a:spLocks noChangeShapeType="1"/>
          </p:cNvSpPr>
          <p:nvPr/>
        </p:nvSpPr>
        <p:spPr bwMode="auto">
          <a:xfrm>
            <a:off x="4008438" y="3860800"/>
            <a:ext cx="914400" cy="0"/>
          </a:xfrm>
          <a:prstGeom prst="line">
            <a:avLst/>
          </a:prstGeom>
          <a:noFill/>
          <a:ln w="19050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4044950" y="3863975"/>
            <a:ext cx="908050" cy="631825"/>
            <a:chOff x="3650" y="1498"/>
            <a:chExt cx="587" cy="398"/>
          </a:xfrm>
        </p:grpSpPr>
        <p:sp>
          <p:nvSpPr>
            <p:cNvPr id="3142" name="Line 31"/>
            <p:cNvSpPr>
              <a:spLocks noChangeShapeType="1"/>
            </p:cNvSpPr>
            <p:nvPr/>
          </p:nvSpPr>
          <p:spPr bwMode="auto">
            <a:xfrm flipH="1">
              <a:off x="3658" y="1504"/>
              <a:ext cx="48" cy="48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Line 32"/>
            <p:cNvSpPr>
              <a:spLocks noChangeShapeType="1"/>
            </p:cNvSpPr>
            <p:nvPr/>
          </p:nvSpPr>
          <p:spPr bwMode="auto">
            <a:xfrm flipH="1">
              <a:off x="3654" y="1501"/>
              <a:ext cx="80" cy="81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Line 33"/>
            <p:cNvSpPr>
              <a:spLocks noChangeShapeType="1"/>
            </p:cNvSpPr>
            <p:nvPr/>
          </p:nvSpPr>
          <p:spPr bwMode="auto">
            <a:xfrm flipH="1">
              <a:off x="3651" y="1498"/>
              <a:ext cx="108" cy="1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Line 34"/>
            <p:cNvSpPr>
              <a:spLocks noChangeShapeType="1"/>
            </p:cNvSpPr>
            <p:nvPr/>
          </p:nvSpPr>
          <p:spPr bwMode="auto">
            <a:xfrm flipH="1">
              <a:off x="3652" y="1505"/>
              <a:ext cx="123" cy="13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Line 35"/>
            <p:cNvSpPr>
              <a:spLocks noChangeShapeType="1"/>
            </p:cNvSpPr>
            <p:nvPr/>
          </p:nvSpPr>
          <p:spPr bwMode="auto">
            <a:xfrm flipH="1">
              <a:off x="3654" y="1502"/>
              <a:ext cx="145" cy="16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Line 36"/>
            <p:cNvSpPr>
              <a:spLocks noChangeShapeType="1"/>
            </p:cNvSpPr>
            <p:nvPr/>
          </p:nvSpPr>
          <p:spPr bwMode="auto">
            <a:xfrm flipH="1">
              <a:off x="3656" y="1503"/>
              <a:ext cx="166" cy="193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8" name="Line 37"/>
            <p:cNvSpPr>
              <a:spLocks noChangeShapeType="1"/>
            </p:cNvSpPr>
            <p:nvPr/>
          </p:nvSpPr>
          <p:spPr bwMode="auto">
            <a:xfrm flipH="1">
              <a:off x="3656" y="1501"/>
              <a:ext cx="194" cy="22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Line 38"/>
            <p:cNvSpPr>
              <a:spLocks noChangeShapeType="1"/>
            </p:cNvSpPr>
            <p:nvPr/>
          </p:nvSpPr>
          <p:spPr bwMode="auto">
            <a:xfrm flipH="1">
              <a:off x="3650" y="1503"/>
              <a:ext cx="222" cy="259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0" name="Line 39"/>
            <p:cNvSpPr>
              <a:spLocks noChangeShapeType="1"/>
            </p:cNvSpPr>
            <p:nvPr/>
          </p:nvSpPr>
          <p:spPr bwMode="auto">
            <a:xfrm flipH="1">
              <a:off x="3656" y="1502"/>
              <a:ext cx="238" cy="28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1" name="Line 40"/>
            <p:cNvSpPr>
              <a:spLocks noChangeShapeType="1"/>
            </p:cNvSpPr>
            <p:nvPr/>
          </p:nvSpPr>
          <p:spPr bwMode="auto">
            <a:xfrm flipH="1">
              <a:off x="3650" y="1503"/>
              <a:ext cx="269" cy="326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Line 41"/>
            <p:cNvSpPr>
              <a:spLocks noChangeShapeType="1"/>
            </p:cNvSpPr>
            <p:nvPr/>
          </p:nvSpPr>
          <p:spPr bwMode="auto">
            <a:xfrm flipH="1">
              <a:off x="3658" y="1505"/>
              <a:ext cx="284" cy="34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Line 42"/>
            <p:cNvSpPr>
              <a:spLocks noChangeShapeType="1"/>
            </p:cNvSpPr>
            <p:nvPr/>
          </p:nvSpPr>
          <p:spPr bwMode="auto">
            <a:xfrm flipH="1">
              <a:off x="3658" y="1501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Line 43"/>
            <p:cNvSpPr>
              <a:spLocks noChangeShapeType="1"/>
            </p:cNvSpPr>
            <p:nvPr/>
          </p:nvSpPr>
          <p:spPr bwMode="auto">
            <a:xfrm flipH="1">
              <a:off x="3684" y="1502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Line 44"/>
            <p:cNvSpPr>
              <a:spLocks noChangeShapeType="1"/>
            </p:cNvSpPr>
            <p:nvPr/>
          </p:nvSpPr>
          <p:spPr bwMode="auto">
            <a:xfrm flipH="1">
              <a:off x="3705" y="1505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Line 45"/>
            <p:cNvSpPr>
              <a:spLocks noChangeShapeType="1"/>
            </p:cNvSpPr>
            <p:nvPr/>
          </p:nvSpPr>
          <p:spPr bwMode="auto">
            <a:xfrm flipH="1">
              <a:off x="3732" y="1503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Line 46"/>
            <p:cNvSpPr>
              <a:spLocks noChangeShapeType="1"/>
            </p:cNvSpPr>
            <p:nvPr/>
          </p:nvSpPr>
          <p:spPr bwMode="auto">
            <a:xfrm flipH="1">
              <a:off x="3751" y="1508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8" name="Line 47"/>
            <p:cNvSpPr>
              <a:spLocks noChangeShapeType="1"/>
            </p:cNvSpPr>
            <p:nvPr/>
          </p:nvSpPr>
          <p:spPr bwMode="auto">
            <a:xfrm flipH="1">
              <a:off x="3771" y="1511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Line 48"/>
            <p:cNvSpPr>
              <a:spLocks noChangeShapeType="1"/>
            </p:cNvSpPr>
            <p:nvPr/>
          </p:nvSpPr>
          <p:spPr bwMode="auto">
            <a:xfrm flipH="1">
              <a:off x="3800" y="1505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0" name="Line 49"/>
            <p:cNvSpPr>
              <a:spLocks noChangeShapeType="1"/>
            </p:cNvSpPr>
            <p:nvPr/>
          </p:nvSpPr>
          <p:spPr bwMode="auto">
            <a:xfrm flipH="1">
              <a:off x="3824" y="1511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1" name="Line 50"/>
            <p:cNvSpPr>
              <a:spLocks noChangeShapeType="1"/>
            </p:cNvSpPr>
            <p:nvPr/>
          </p:nvSpPr>
          <p:spPr bwMode="auto">
            <a:xfrm flipH="1">
              <a:off x="3850" y="1509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2" name="Line 51"/>
            <p:cNvSpPr>
              <a:spLocks noChangeShapeType="1"/>
            </p:cNvSpPr>
            <p:nvPr/>
          </p:nvSpPr>
          <p:spPr bwMode="auto">
            <a:xfrm flipH="1">
              <a:off x="3874" y="1507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3" name="Line 52"/>
            <p:cNvSpPr>
              <a:spLocks noChangeShapeType="1"/>
            </p:cNvSpPr>
            <p:nvPr/>
          </p:nvSpPr>
          <p:spPr bwMode="auto">
            <a:xfrm flipH="1">
              <a:off x="3898" y="1508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4" name="Line 53"/>
            <p:cNvSpPr>
              <a:spLocks noChangeShapeType="1"/>
            </p:cNvSpPr>
            <p:nvPr/>
          </p:nvSpPr>
          <p:spPr bwMode="auto">
            <a:xfrm flipH="1">
              <a:off x="3921" y="1511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5" name="Line 54"/>
            <p:cNvSpPr>
              <a:spLocks noChangeShapeType="1"/>
            </p:cNvSpPr>
            <p:nvPr/>
          </p:nvSpPr>
          <p:spPr bwMode="auto">
            <a:xfrm flipH="1">
              <a:off x="3960" y="1559"/>
              <a:ext cx="264" cy="3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6" name="Line 55"/>
            <p:cNvSpPr>
              <a:spLocks noChangeShapeType="1"/>
            </p:cNvSpPr>
            <p:nvPr/>
          </p:nvSpPr>
          <p:spPr bwMode="auto">
            <a:xfrm flipH="1">
              <a:off x="3984" y="1580"/>
              <a:ext cx="250" cy="313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7" name="Line 56"/>
            <p:cNvSpPr>
              <a:spLocks noChangeShapeType="1"/>
            </p:cNvSpPr>
            <p:nvPr/>
          </p:nvSpPr>
          <p:spPr bwMode="auto">
            <a:xfrm flipH="1">
              <a:off x="4011" y="1640"/>
              <a:ext cx="211" cy="256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8" name="Line 57"/>
            <p:cNvSpPr>
              <a:spLocks noChangeShapeType="1"/>
            </p:cNvSpPr>
            <p:nvPr/>
          </p:nvSpPr>
          <p:spPr bwMode="auto">
            <a:xfrm flipH="1">
              <a:off x="4041" y="1666"/>
              <a:ext cx="189" cy="2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9" name="Line 58"/>
            <p:cNvSpPr>
              <a:spLocks noChangeShapeType="1"/>
            </p:cNvSpPr>
            <p:nvPr/>
          </p:nvSpPr>
          <p:spPr bwMode="auto">
            <a:xfrm flipH="1">
              <a:off x="4068" y="1705"/>
              <a:ext cx="157" cy="186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0" name="Line 59"/>
            <p:cNvSpPr>
              <a:spLocks noChangeShapeType="1"/>
            </p:cNvSpPr>
            <p:nvPr/>
          </p:nvSpPr>
          <p:spPr bwMode="auto">
            <a:xfrm flipH="1">
              <a:off x="4095" y="1731"/>
              <a:ext cx="134" cy="161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1" name="Line 60"/>
            <p:cNvSpPr>
              <a:spLocks noChangeShapeType="1"/>
            </p:cNvSpPr>
            <p:nvPr/>
          </p:nvSpPr>
          <p:spPr bwMode="auto">
            <a:xfrm flipH="1">
              <a:off x="4122" y="1754"/>
              <a:ext cx="113" cy="14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2" name="Line 61"/>
            <p:cNvSpPr>
              <a:spLocks noChangeShapeType="1"/>
            </p:cNvSpPr>
            <p:nvPr/>
          </p:nvSpPr>
          <p:spPr bwMode="auto">
            <a:xfrm flipH="1">
              <a:off x="4147" y="1786"/>
              <a:ext cx="86" cy="109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Line 62"/>
            <p:cNvSpPr>
              <a:spLocks noChangeShapeType="1"/>
            </p:cNvSpPr>
            <p:nvPr/>
          </p:nvSpPr>
          <p:spPr bwMode="auto">
            <a:xfrm flipH="1">
              <a:off x="4173" y="1815"/>
              <a:ext cx="64" cy="79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4038600" y="5181600"/>
            <a:ext cx="908050" cy="631825"/>
            <a:chOff x="3650" y="1498"/>
            <a:chExt cx="587" cy="398"/>
          </a:xfrm>
        </p:grpSpPr>
        <p:sp>
          <p:nvSpPr>
            <p:cNvPr id="3110" name="Line 64"/>
            <p:cNvSpPr>
              <a:spLocks noChangeShapeType="1"/>
            </p:cNvSpPr>
            <p:nvPr/>
          </p:nvSpPr>
          <p:spPr bwMode="auto">
            <a:xfrm flipH="1">
              <a:off x="3658" y="1504"/>
              <a:ext cx="48" cy="48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Line 65"/>
            <p:cNvSpPr>
              <a:spLocks noChangeShapeType="1"/>
            </p:cNvSpPr>
            <p:nvPr/>
          </p:nvSpPr>
          <p:spPr bwMode="auto">
            <a:xfrm flipH="1">
              <a:off x="3654" y="1501"/>
              <a:ext cx="80" cy="81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Line 66"/>
            <p:cNvSpPr>
              <a:spLocks noChangeShapeType="1"/>
            </p:cNvSpPr>
            <p:nvPr/>
          </p:nvSpPr>
          <p:spPr bwMode="auto">
            <a:xfrm flipH="1">
              <a:off x="3651" y="1498"/>
              <a:ext cx="108" cy="11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Line 67"/>
            <p:cNvSpPr>
              <a:spLocks noChangeShapeType="1"/>
            </p:cNvSpPr>
            <p:nvPr/>
          </p:nvSpPr>
          <p:spPr bwMode="auto">
            <a:xfrm flipH="1">
              <a:off x="3652" y="1505"/>
              <a:ext cx="123" cy="13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Line 68"/>
            <p:cNvSpPr>
              <a:spLocks noChangeShapeType="1"/>
            </p:cNvSpPr>
            <p:nvPr/>
          </p:nvSpPr>
          <p:spPr bwMode="auto">
            <a:xfrm flipH="1">
              <a:off x="3654" y="1502"/>
              <a:ext cx="145" cy="16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Line 69"/>
            <p:cNvSpPr>
              <a:spLocks noChangeShapeType="1"/>
            </p:cNvSpPr>
            <p:nvPr/>
          </p:nvSpPr>
          <p:spPr bwMode="auto">
            <a:xfrm flipH="1">
              <a:off x="3656" y="1503"/>
              <a:ext cx="166" cy="193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Line 70"/>
            <p:cNvSpPr>
              <a:spLocks noChangeShapeType="1"/>
            </p:cNvSpPr>
            <p:nvPr/>
          </p:nvSpPr>
          <p:spPr bwMode="auto">
            <a:xfrm flipH="1">
              <a:off x="3656" y="1501"/>
              <a:ext cx="194" cy="224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Line 71"/>
            <p:cNvSpPr>
              <a:spLocks noChangeShapeType="1"/>
            </p:cNvSpPr>
            <p:nvPr/>
          </p:nvSpPr>
          <p:spPr bwMode="auto">
            <a:xfrm flipH="1">
              <a:off x="3650" y="1503"/>
              <a:ext cx="222" cy="259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Line 72"/>
            <p:cNvSpPr>
              <a:spLocks noChangeShapeType="1"/>
            </p:cNvSpPr>
            <p:nvPr/>
          </p:nvSpPr>
          <p:spPr bwMode="auto">
            <a:xfrm flipH="1">
              <a:off x="3656" y="1502"/>
              <a:ext cx="238" cy="285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Line 73"/>
            <p:cNvSpPr>
              <a:spLocks noChangeShapeType="1"/>
            </p:cNvSpPr>
            <p:nvPr/>
          </p:nvSpPr>
          <p:spPr bwMode="auto">
            <a:xfrm flipH="1">
              <a:off x="3650" y="1503"/>
              <a:ext cx="269" cy="326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Line 74"/>
            <p:cNvSpPr>
              <a:spLocks noChangeShapeType="1"/>
            </p:cNvSpPr>
            <p:nvPr/>
          </p:nvSpPr>
          <p:spPr bwMode="auto">
            <a:xfrm flipH="1">
              <a:off x="3658" y="1505"/>
              <a:ext cx="284" cy="34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Line 75"/>
            <p:cNvSpPr>
              <a:spLocks noChangeShapeType="1"/>
            </p:cNvSpPr>
            <p:nvPr/>
          </p:nvSpPr>
          <p:spPr bwMode="auto">
            <a:xfrm flipH="1">
              <a:off x="3658" y="1501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Line 76"/>
            <p:cNvSpPr>
              <a:spLocks noChangeShapeType="1"/>
            </p:cNvSpPr>
            <p:nvPr/>
          </p:nvSpPr>
          <p:spPr bwMode="auto">
            <a:xfrm flipH="1">
              <a:off x="3684" y="1502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Line 77"/>
            <p:cNvSpPr>
              <a:spLocks noChangeShapeType="1"/>
            </p:cNvSpPr>
            <p:nvPr/>
          </p:nvSpPr>
          <p:spPr bwMode="auto">
            <a:xfrm flipH="1">
              <a:off x="3705" y="1505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Line 78"/>
            <p:cNvSpPr>
              <a:spLocks noChangeShapeType="1"/>
            </p:cNvSpPr>
            <p:nvPr/>
          </p:nvSpPr>
          <p:spPr bwMode="auto">
            <a:xfrm flipH="1">
              <a:off x="3732" y="1503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Line 79"/>
            <p:cNvSpPr>
              <a:spLocks noChangeShapeType="1"/>
            </p:cNvSpPr>
            <p:nvPr/>
          </p:nvSpPr>
          <p:spPr bwMode="auto">
            <a:xfrm flipH="1">
              <a:off x="3751" y="1508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Line 80"/>
            <p:cNvSpPr>
              <a:spLocks noChangeShapeType="1"/>
            </p:cNvSpPr>
            <p:nvPr/>
          </p:nvSpPr>
          <p:spPr bwMode="auto">
            <a:xfrm flipH="1">
              <a:off x="3771" y="1511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Line 81"/>
            <p:cNvSpPr>
              <a:spLocks noChangeShapeType="1"/>
            </p:cNvSpPr>
            <p:nvPr/>
          </p:nvSpPr>
          <p:spPr bwMode="auto">
            <a:xfrm flipH="1">
              <a:off x="3800" y="1505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Line 82"/>
            <p:cNvSpPr>
              <a:spLocks noChangeShapeType="1"/>
            </p:cNvSpPr>
            <p:nvPr/>
          </p:nvSpPr>
          <p:spPr bwMode="auto">
            <a:xfrm flipH="1">
              <a:off x="3824" y="1511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Line 83"/>
            <p:cNvSpPr>
              <a:spLocks noChangeShapeType="1"/>
            </p:cNvSpPr>
            <p:nvPr/>
          </p:nvSpPr>
          <p:spPr bwMode="auto">
            <a:xfrm flipH="1">
              <a:off x="3850" y="1509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Line 84"/>
            <p:cNvSpPr>
              <a:spLocks noChangeShapeType="1"/>
            </p:cNvSpPr>
            <p:nvPr/>
          </p:nvSpPr>
          <p:spPr bwMode="auto">
            <a:xfrm flipH="1">
              <a:off x="3874" y="1507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Line 85"/>
            <p:cNvSpPr>
              <a:spLocks noChangeShapeType="1"/>
            </p:cNvSpPr>
            <p:nvPr/>
          </p:nvSpPr>
          <p:spPr bwMode="auto">
            <a:xfrm flipH="1">
              <a:off x="3898" y="1508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Line 86"/>
            <p:cNvSpPr>
              <a:spLocks noChangeShapeType="1"/>
            </p:cNvSpPr>
            <p:nvPr/>
          </p:nvSpPr>
          <p:spPr bwMode="auto">
            <a:xfrm flipH="1">
              <a:off x="3921" y="1511"/>
              <a:ext cx="311" cy="38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Line 87"/>
            <p:cNvSpPr>
              <a:spLocks noChangeShapeType="1"/>
            </p:cNvSpPr>
            <p:nvPr/>
          </p:nvSpPr>
          <p:spPr bwMode="auto">
            <a:xfrm flipH="1">
              <a:off x="3960" y="1559"/>
              <a:ext cx="264" cy="3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Line 88"/>
            <p:cNvSpPr>
              <a:spLocks noChangeShapeType="1"/>
            </p:cNvSpPr>
            <p:nvPr/>
          </p:nvSpPr>
          <p:spPr bwMode="auto">
            <a:xfrm flipH="1">
              <a:off x="3984" y="1580"/>
              <a:ext cx="250" cy="313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Line 89"/>
            <p:cNvSpPr>
              <a:spLocks noChangeShapeType="1"/>
            </p:cNvSpPr>
            <p:nvPr/>
          </p:nvSpPr>
          <p:spPr bwMode="auto">
            <a:xfrm flipH="1">
              <a:off x="4011" y="1640"/>
              <a:ext cx="211" cy="256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Line 90"/>
            <p:cNvSpPr>
              <a:spLocks noChangeShapeType="1"/>
            </p:cNvSpPr>
            <p:nvPr/>
          </p:nvSpPr>
          <p:spPr bwMode="auto">
            <a:xfrm flipH="1">
              <a:off x="4041" y="1666"/>
              <a:ext cx="189" cy="227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Line 91"/>
            <p:cNvSpPr>
              <a:spLocks noChangeShapeType="1"/>
            </p:cNvSpPr>
            <p:nvPr/>
          </p:nvSpPr>
          <p:spPr bwMode="auto">
            <a:xfrm flipH="1">
              <a:off x="4068" y="1705"/>
              <a:ext cx="157" cy="186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Line 92"/>
            <p:cNvSpPr>
              <a:spLocks noChangeShapeType="1"/>
            </p:cNvSpPr>
            <p:nvPr/>
          </p:nvSpPr>
          <p:spPr bwMode="auto">
            <a:xfrm flipH="1">
              <a:off x="4095" y="1731"/>
              <a:ext cx="134" cy="161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Line 93"/>
            <p:cNvSpPr>
              <a:spLocks noChangeShapeType="1"/>
            </p:cNvSpPr>
            <p:nvPr/>
          </p:nvSpPr>
          <p:spPr bwMode="auto">
            <a:xfrm flipH="1">
              <a:off x="4122" y="1754"/>
              <a:ext cx="113" cy="14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Line 94"/>
            <p:cNvSpPr>
              <a:spLocks noChangeShapeType="1"/>
            </p:cNvSpPr>
            <p:nvPr/>
          </p:nvSpPr>
          <p:spPr bwMode="auto">
            <a:xfrm flipH="1">
              <a:off x="4147" y="1786"/>
              <a:ext cx="86" cy="109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Line 95"/>
            <p:cNvSpPr>
              <a:spLocks noChangeShapeType="1"/>
            </p:cNvSpPr>
            <p:nvPr/>
          </p:nvSpPr>
          <p:spPr bwMode="auto">
            <a:xfrm flipH="1">
              <a:off x="4173" y="1815"/>
              <a:ext cx="64" cy="79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2717" name="Picture 189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71850" y="24384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18" name="Picture 190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71850" y="5794375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19" name="Picture 191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71850" y="24384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1" name="Picture 193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95850" y="24384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2" name="Picture 194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95850" y="30480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3" name="Picture 195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3127375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4" name="Picture 196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37338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5" name="Picture 197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95850" y="3736975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6" name="Picture 198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42672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7" name="Picture 199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81450" y="44196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8" name="Picture 200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81450" y="51054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29" name="Picture 201" descr="Penc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5105400"/>
            <a:ext cx="74295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2" name="Text Box 202"/>
          <p:cNvSpPr txBox="1">
            <a:spLocks noChangeArrowheads="1"/>
          </p:cNvSpPr>
          <p:nvPr/>
        </p:nvSpPr>
        <p:spPr bwMode="auto">
          <a:xfrm>
            <a:off x="381000" y="381000"/>
            <a:ext cx="84582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FFFF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FF00"/>
                </a:solidFill>
                <a:latin typeface="Arial" charset="0"/>
              </a:rPr>
              <a:t>Thủ công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Tiết 16: Cắt, dán chữ E.</a:t>
            </a:r>
          </a:p>
        </p:txBody>
      </p:sp>
      <p:sp>
        <p:nvSpPr>
          <p:cNvPr id="22732" name="Line 204"/>
          <p:cNvSpPr>
            <a:spLocks noChangeShapeType="1"/>
          </p:cNvSpPr>
          <p:nvPr/>
        </p:nvSpPr>
        <p:spPr bwMode="auto">
          <a:xfrm>
            <a:off x="3429000" y="38481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34" name="Line 206"/>
          <p:cNvSpPr>
            <a:spLocks noChangeShapeType="1"/>
          </p:cNvSpPr>
          <p:nvPr/>
        </p:nvSpPr>
        <p:spPr bwMode="auto">
          <a:xfrm>
            <a:off x="3429000" y="45085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35" name="Line 207"/>
          <p:cNvSpPr>
            <a:spLocks noChangeShapeType="1"/>
          </p:cNvSpPr>
          <p:nvPr/>
        </p:nvSpPr>
        <p:spPr bwMode="auto">
          <a:xfrm>
            <a:off x="3429000" y="5181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36" name="Line 208"/>
          <p:cNvSpPr>
            <a:spLocks noChangeShapeType="1"/>
          </p:cNvSpPr>
          <p:nvPr/>
        </p:nvSpPr>
        <p:spPr bwMode="auto">
          <a:xfrm>
            <a:off x="3429000" y="58547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37" name="Line 209"/>
          <p:cNvSpPr>
            <a:spLocks noChangeShapeType="1"/>
          </p:cNvSpPr>
          <p:nvPr/>
        </p:nvSpPr>
        <p:spPr bwMode="auto">
          <a:xfrm flipH="1" flipV="1">
            <a:off x="3429000" y="3200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38" name="Line 210"/>
          <p:cNvSpPr>
            <a:spLocks noChangeShapeType="1"/>
          </p:cNvSpPr>
          <p:nvPr/>
        </p:nvSpPr>
        <p:spPr bwMode="auto">
          <a:xfrm flipV="1">
            <a:off x="4000500" y="3200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41" name="Line 213"/>
          <p:cNvSpPr>
            <a:spLocks noChangeShapeType="1"/>
          </p:cNvSpPr>
          <p:nvPr/>
        </p:nvSpPr>
        <p:spPr bwMode="auto">
          <a:xfrm flipV="1">
            <a:off x="4635500" y="32131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2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2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2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2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2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-0.00608 0.5143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27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2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2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2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0.16059 0.00324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27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2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2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2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2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2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37 0.01088 L 0.17292 0.0106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27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2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2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2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2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2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L 0.00104 0.1002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227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5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2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2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2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22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2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1134 L -0.10625 0.01157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22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22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22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22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22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2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0.00648 L 0.0059 0.12407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22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22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2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22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22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22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6 L 0.07726 0.00324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227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22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22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22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22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22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59259E-6 L 0.00295 0.1287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227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3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22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22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2000" fill="hold"/>
                                        <p:tgtEl>
                                          <p:spTgt spid="22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0" fill="hold"/>
                                        <p:tgtEl>
                                          <p:spTgt spid="22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22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29 0.02871 L -0.11267 0.02894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227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0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22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22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6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2000" fill="hold"/>
                                        <p:tgtEl>
                                          <p:spTgt spid="22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0" fill="hold"/>
                                        <p:tgtEl>
                                          <p:spTgt spid="22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2000"/>
                                        <p:tgtEl>
                                          <p:spTgt spid="22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0.00417 0.09838 " pathEditMode="relative" rAng="0" ptsTypes="AA">
                                      <p:cBhvr>
                                        <p:cTn id="195" dur="2000" fill="hold"/>
                                        <p:tgtEl>
                                          <p:spTgt spid="227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22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22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2000" fill="hold"/>
                                        <p:tgtEl>
                                          <p:spTgt spid="22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2000" fill="hold"/>
                                        <p:tgtEl>
                                          <p:spTgt spid="22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2000"/>
                                        <p:tgtEl>
                                          <p:spTgt spid="2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0.08438 0.00023 " pathEditMode="relative" rAng="0" ptsTypes="AA">
                                      <p:cBhvr>
                                        <p:cTn id="212" dur="2000" fill="hold"/>
                                        <p:tgtEl>
                                          <p:spTgt spid="227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4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5" dur="500"/>
                                        <p:tgtEl>
                                          <p:spTgt spid="22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/>
                                        <p:tgtEl>
                                          <p:spTgt spid="22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2000" fill="hold"/>
                                        <p:tgtEl>
                                          <p:spTgt spid="22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0" fill="hold"/>
                                        <p:tgtEl>
                                          <p:spTgt spid="22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2000"/>
                                        <p:tgtEl>
                                          <p:spTgt spid="22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0.00417 0.1206 " pathEditMode="relative" rAng="0" ptsTypes="AA">
                                      <p:cBhvr>
                                        <p:cTn id="229" dur="2000" fill="hold"/>
                                        <p:tgtEl>
                                          <p:spTgt spid="227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1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2" dur="500"/>
                                        <p:tgtEl>
                                          <p:spTgt spid="22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/>
                                        <p:tgtEl>
                                          <p:spTgt spid="22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 animBg="1"/>
      <p:bldP spid="22547" grpId="0" animBg="1"/>
      <p:bldP spid="22548" grpId="0" animBg="1"/>
      <p:bldP spid="22549" grpId="0" animBg="1"/>
      <p:bldP spid="22550" grpId="0" animBg="1"/>
      <p:bldP spid="22551" grpId="0" animBg="1"/>
      <p:bldP spid="22552" grpId="0" animBg="1"/>
      <p:bldP spid="22553" grpId="0" animBg="1"/>
      <p:bldP spid="22554" grpId="0" animBg="1"/>
      <p:bldP spid="22555" grpId="0" animBg="1"/>
      <p:bldP spid="22556" grpId="0" animBg="1"/>
      <p:bldP spid="22557" grpId="0" animBg="1"/>
      <p:bldP spid="22732" grpId="0" animBg="1"/>
      <p:bldP spid="22734" grpId="0" animBg="1"/>
      <p:bldP spid="22735" grpId="0" animBg="1"/>
      <p:bldP spid="22736" grpId="0" animBg="1"/>
      <p:bldP spid="22737" grpId="0" animBg="1"/>
      <p:bldP spid="22738" grpId="0" animBg="1"/>
      <p:bldP spid="227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8"/>
          <p:cNvGrpSpPr>
            <a:grpSpLocks/>
          </p:cNvGrpSpPr>
          <p:nvPr/>
        </p:nvGrpSpPr>
        <p:grpSpPr bwMode="auto">
          <a:xfrm>
            <a:off x="3352800" y="3362325"/>
            <a:ext cx="1558925" cy="1673225"/>
            <a:chOff x="3184" y="1140"/>
            <a:chExt cx="982" cy="1054"/>
          </a:xfrm>
        </p:grpSpPr>
        <p:graphicFrame>
          <p:nvGraphicFramePr>
            <p:cNvPr id="4103" name="Object 141"/>
            <p:cNvGraphicFramePr>
              <a:graphicFrameLocks noChangeAspect="1"/>
            </p:cNvGraphicFramePr>
            <p:nvPr/>
          </p:nvGraphicFramePr>
          <p:xfrm>
            <a:off x="3184" y="1140"/>
            <a:ext cx="982" cy="1054"/>
          </p:xfrm>
          <a:graphic>
            <a:graphicData uri="http://schemas.openxmlformats.org/presentationml/2006/ole">
              <p:oleObj spid="_x0000_s4103" name="CorelDRAW" r:id="rId3" imgW="1558747" imgH="1673352" progId="CorelDRAW.Graphic.12">
                <p:embed/>
              </p:oleObj>
            </a:graphicData>
          </a:graphic>
        </p:graphicFrame>
        <p:grpSp>
          <p:nvGrpSpPr>
            <p:cNvPr id="4111" name="Group 143"/>
            <p:cNvGrpSpPr>
              <a:grpSpLocks/>
            </p:cNvGrpSpPr>
            <p:nvPr/>
          </p:nvGrpSpPr>
          <p:grpSpPr bwMode="auto">
            <a:xfrm>
              <a:off x="3568" y="1566"/>
              <a:ext cx="576" cy="398"/>
              <a:chOff x="3650" y="1498"/>
              <a:chExt cx="587" cy="398"/>
            </a:xfrm>
          </p:grpSpPr>
          <p:sp>
            <p:nvSpPr>
              <p:cNvPr id="4120" name="Line 144"/>
              <p:cNvSpPr>
                <a:spLocks noChangeShapeType="1"/>
              </p:cNvSpPr>
              <p:nvPr/>
            </p:nvSpPr>
            <p:spPr bwMode="auto">
              <a:xfrm flipH="1">
                <a:off x="3658" y="1504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1" name="Line 145"/>
              <p:cNvSpPr>
                <a:spLocks noChangeShapeType="1"/>
              </p:cNvSpPr>
              <p:nvPr/>
            </p:nvSpPr>
            <p:spPr bwMode="auto">
              <a:xfrm flipH="1">
                <a:off x="3654" y="1501"/>
                <a:ext cx="80" cy="8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Line 146"/>
              <p:cNvSpPr>
                <a:spLocks noChangeShapeType="1"/>
              </p:cNvSpPr>
              <p:nvPr/>
            </p:nvSpPr>
            <p:spPr bwMode="auto">
              <a:xfrm flipH="1">
                <a:off x="3651" y="1498"/>
                <a:ext cx="108" cy="115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Line 147"/>
              <p:cNvSpPr>
                <a:spLocks noChangeShapeType="1"/>
              </p:cNvSpPr>
              <p:nvPr/>
            </p:nvSpPr>
            <p:spPr bwMode="auto">
              <a:xfrm flipH="1">
                <a:off x="3652" y="1505"/>
                <a:ext cx="123" cy="134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4" name="Line 148"/>
              <p:cNvSpPr>
                <a:spLocks noChangeShapeType="1"/>
              </p:cNvSpPr>
              <p:nvPr/>
            </p:nvSpPr>
            <p:spPr bwMode="auto">
              <a:xfrm flipH="1">
                <a:off x="3654" y="1502"/>
                <a:ext cx="145" cy="164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5" name="Line 149"/>
              <p:cNvSpPr>
                <a:spLocks noChangeShapeType="1"/>
              </p:cNvSpPr>
              <p:nvPr/>
            </p:nvSpPr>
            <p:spPr bwMode="auto">
              <a:xfrm flipH="1">
                <a:off x="3656" y="1503"/>
                <a:ext cx="166" cy="193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Line 150"/>
              <p:cNvSpPr>
                <a:spLocks noChangeShapeType="1"/>
              </p:cNvSpPr>
              <p:nvPr/>
            </p:nvSpPr>
            <p:spPr bwMode="auto">
              <a:xfrm flipH="1">
                <a:off x="3656" y="1501"/>
                <a:ext cx="194" cy="224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7" name="Line 151"/>
              <p:cNvSpPr>
                <a:spLocks noChangeShapeType="1"/>
              </p:cNvSpPr>
              <p:nvPr/>
            </p:nvSpPr>
            <p:spPr bwMode="auto">
              <a:xfrm flipH="1">
                <a:off x="3650" y="1503"/>
                <a:ext cx="222" cy="259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8" name="Line 152"/>
              <p:cNvSpPr>
                <a:spLocks noChangeShapeType="1"/>
              </p:cNvSpPr>
              <p:nvPr/>
            </p:nvSpPr>
            <p:spPr bwMode="auto">
              <a:xfrm flipH="1">
                <a:off x="3656" y="1502"/>
                <a:ext cx="238" cy="285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9" name="Line 153"/>
              <p:cNvSpPr>
                <a:spLocks noChangeShapeType="1"/>
              </p:cNvSpPr>
              <p:nvPr/>
            </p:nvSpPr>
            <p:spPr bwMode="auto">
              <a:xfrm flipH="1">
                <a:off x="3650" y="1503"/>
                <a:ext cx="269" cy="326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0" name="Line 154"/>
              <p:cNvSpPr>
                <a:spLocks noChangeShapeType="1"/>
              </p:cNvSpPr>
              <p:nvPr/>
            </p:nvSpPr>
            <p:spPr bwMode="auto">
              <a:xfrm flipH="1">
                <a:off x="3658" y="1505"/>
                <a:ext cx="284" cy="347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1" name="Line 155"/>
              <p:cNvSpPr>
                <a:spLocks noChangeShapeType="1"/>
              </p:cNvSpPr>
              <p:nvPr/>
            </p:nvSpPr>
            <p:spPr bwMode="auto">
              <a:xfrm flipH="1">
                <a:off x="3658" y="1501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2" name="Line 156"/>
              <p:cNvSpPr>
                <a:spLocks noChangeShapeType="1"/>
              </p:cNvSpPr>
              <p:nvPr/>
            </p:nvSpPr>
            <p:spPr bwMode="auto">
              <a:xfrm flipH="1">
                <a:off x="3684" y="1502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3" name="Line 157"/>
              <p:cNvSpPr>
                <a:spLocks noChangeShapeType="1"/>
              </p:cNvSpPr>
              <p:nvPr/>
            </p:nvSpPr>
            <p:spPr bwMode="auto">
              <a:xfrm flipH="1">
                <a:off x="3705" y="1505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4" name="Line 158"/>
              <p:cNvSpPr>
                <a:spLocks noChangeShapeType="1"/>
              </p:cNvSpPr>
              <p:nvPr/>
            </p:nvSpPr>
            <p:spPr bwMode="auto">
              <a:xfrm flipH="1">
                <a:off x="3732" y="1503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5" name="Line 159"/>
              <p:cNvSpPr>
                <a:spLocks noChangeShapeType="1"/>
              </p:cNvSpPr>
              <p:nvPr/>
            </p:nvSpPr>
            <p:spPr bwMode="auto">
              <a:xfrm flipH="1">
                <a:off x="3751" y="1508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6" name="Line 160"/>
              <p:cNvSpPr>
                <a:spLocks noChangeShapeType="1"/>
              </p:cNvSpPr>
              <p:nvPr/>
            </p:nvSpPr>
            <p:spPr bwMode="auto">
              <a:xfrm flipH="1">
                <a:off x="3771" y="1511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7" name="Line 161"/>
              <p:cNvSpPr>
                <a:spLocks noChangeShapeType="1"/>
              </p:cNvSpPr>
              <p:nvPr/>
            </p:nvSpPr>
            <p:spPr bwMode="auto">
              <a:xfrm flipH="1">
                <a:off x="3800" y="1505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8" name="Line 162"/>
              <p:cNvSpPr>
                <a:spLocks noChangeShapeType="1"/>
              </p:cNvSpPr>
              <p:nvPr/>
            </p:nvSpPr>
            <p:spPr bwMode="auto">
              <a:xfrm flipH="1">
                <a:off x="3824" y="1511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9" name="Line 163"/>
              <p:cNvSpPr>
                <a:spLocks noChangeShapeType="1"/>
              </p:cNvSpPr>
              <p:nvPr/>
            </p:nvSpPr>
            <p:spPr bwMode="auto">
              <a:xfrm flipH="1">
                <a:off x="3850" y="1509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0" name="Line 164"/>
              <p:cNvSpPr>
                <a:spLocks noChangeShapeType="1"/>
              </p:cNvSpPr>
              <p:nvPr/>
            </p:nvSpPr>
            <p:spPr bwMode="auto">
              <a:xfrm flipH="1">
                <a:off x="3874" y="1507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1" name="Line 165"/>
              <p:cNvSpPr>
                <a:spLocks noChangeShapeType="1"/>
              </p:cNvSpPr>
              <p:nvPr/>
            </p:nvSpPr>
            <p:spPr bwMode="auto">
              <a:xfrm flipH="1">
                <a:off x="3898" y="1508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2" name="Line 166"/>
              <p:cNvSpPr>
                <a:spLocks noChangeShapeType="1"/>
              </p:cNvSpPr>
              <p:nvPr/>
            </p:nvSpPr>
            <p:spPr bwMode="auto">
              <a:xfrm flipH="1">
                <a:off x="3921" y="1511"/>
                <a:ext cx="311" cy="382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3" name="Line 167"/>
              <p:cNvSpPr>
                <a:spLocks noChangeShapeType="1"/>
              </p:cNvSpPr>
              <p:nvPr/>
            </p:nvSpPr>
            <p:spPr bwMode="auto">
              <a:xfrm flipH="1">
                <a:off x="3960" y="1559"/>
                <a:ext cx="264" cy="327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4" name="Line 168"/>
              <p:cNvSpPr>
                <a:spLocks noChangeShapeType="1"/>
              </p:cNvSpPr>
              <p:nvPr/>
            </p:nvSpPr>
            <p:spPr bwMode="auto">
              <a:xfrm flipH="1">
                <a:off x="3984" y="1580"/>
                <a:ext cx="250" cy="313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5" name="Line 169"/>
              <p:cNvSpPr>
                <a:spLocks noChangeShapeType="1"/>
              </p:cNvSpPr>
              <p:nvPr/>
            </p:nvSpPr>
            <p:spPr bwMode="auto">
              <a:xfrm flipH="1">
                <a:off x="4011" y="1640"/>
                <a:ext cx="211" cy="256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6" name="Line 170"/>
              <p:cNvSpPr>
                <a:spLocks noChangeShapeType="1"/>
              </p:cNvSpPr>
              <p:nvPr/>
            </p:nvSpPr>
            <p:spPr bwMode="auto">
              <a:xfrm flipH="1">
                <a:off x="4041" y="1666"/>
                <a:ext cx="189" cy="227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7" name="Line 171"/>
              <p:cNvSpPr>
                <a:spLocks noChangeShapeType="1"/>
              </p:cNvSpPr>
              <p:nvPr/>
            </p:nvSpPr>
            <p:spPr bwMode="auto">
              <a:xfrm flipH="1">
                <a:off x="4068" y="1705"/>
                <a:ext cx="157" cy="186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8" name="Line 172"/>
              <p:cNvSpPr>
                <a:spLocks noChangeShapeType="1"/>
              </p:cNvSpPr>
              <p:nvPr/>
            </p:nvSpPr>
            <p:spPr bwMode="auto">
              <a:xfrm flipH="1">
                <a:off x="4095" y="1731"/>
                <a:ext cx="134" cy="161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49" name="Line 173"/>
              <p:cNvSpPr>
                <a:spLocks noChangeShapeType="1"/>
              </p:cNvSpPr>
              <p:nvPr/>
            </p:nvSpPr>
            <p:spPr bwMode="auto">
              <a:xfrm flipH="1">
                <a:off x="4122" y="1754"/>
                <a:ext cx="113" cy="140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0" name="Line 174"/>
              <p:cNvSpPr>
                <a:spLocks noChangeShapeType="1"/>
              </p:cNvSpPr>
              <p:nvPr/>
            </p:nvSpPr>
            <p:spPr bwMode="auto">
              <a:xfrm flipH="1">
                <a:off x="4147" y="1786"/>
                <a:ext cx="86" cy="109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1" name="Line 175"/>
              <p:cNvSpPr>
                <a:spLocks noChangeShapeType="1"/>
              </p:cNvSpPr>
              <p:nvPr/>
            </p:nvSpPr>
            <p:spPr bwMode="auto">
              <a:xfrm flipH="1">
                <a:off x="4173" y="1815"/>
                <a:ext cx="64" cy="79"/>
              </a:xfrm>
              <a:prstGeom prst="lin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2" name="Line 184"/>
            <p:cNvSpPr>
              <a:spLocks noChangeShapeType="1"/>
            </p:cNvSpPr>
            <p:nvPr/>
          </p:nvSpPr>
          <p:spPr bwMode="auto">
            <a:xfrm>
              <a:off x="3190" y="1154"/>
              <a:ext cx="96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Line 185"/>
            <p:cNvSpPr>
              <a:spLocks noChangeShapeType="1"/>
            </p:cNvSpPr>
            <p:nvPr/>
          </p:nvSpPr>
          <p:spPr bwMode="auto">
            <a:xfrm flipV="1">
              <a:off x="3571" y="1566"/>
              <a:ext cx="579" cy="3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Line 186"/>
            <p:cNvSpPr>
              <a:spLocks noChangeShapeType="1"/>
            </p:cNvSpPr>
            <p:nvPr/>
          </p:nvSpPr>
          <p:spPr bwMode="auto">
            <a:xfrm flipV="1">
              <a:off x="3568" y="1968"/>
              <a:ext cx="579" cy="3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Line 188"/>
            <p:cNvSpPr>
              <a:spLocks noChangeShapeType="1"/>
            </p:cNvSpPr>
            <p:nvPr/>
          </p:nvSpPr>
          <p:spPr bwMode="auto">
            <a:xfrm>
              <a:off x="3193" y="2175"/>
              <a:ext cx="96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Line 189"/>
            <p:cNvSpPr>
              <a:spLocks noChangeShapeType="1"/>
            </p:cNvSpPr>
            <p:nvPr/>
          </p:nvSpPr>
          <p:spPr bwMode="auto">
            <a:xfrm>
              <a:off x="3196" y="1149"/>
              <a:ext cx="0" cy="1023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Freeform 190"/>
            <p:cNvSpPr>
              <a:spLocks/>
            </p:cNvSpPr>
            <p:nvPr/>
          </p:nvSpPr>
          <p:spPr bwMode="auto">
            <a:xfrm>
              <a:off x="3568" y="1566"/>
              <a:ext cx="2" cy="405"/>
            </a:xfrm>
            <a:custGeom>
              <a:avLst/>
              <a:gdLst>
                <a:gd name="T0" fmla="*/ 0 w 2"/>
                <a:gd name="T1" fmla="*/ 0 h 405"/>
                <a:gd name="T2" fmla="*/ 2 w 2"/>
                <a:gd name="T3" fmla="*/ 405 h 405"/>
                <a:gd name="T4" fmla="*/ 0 60000 65536"/>
                <a:gd name="T5" fmla="*/ 0 60000 65536"/>
                <a:gd name="T6" fmla="*/ 0 w 2"/>
                <a:gd name="T7" fmla="*/ 0 h 405"/>
                <a:gd name="T8" fmla="*/ 2 w 2"/>
                <a:gd name="T9" fmla="*/ 405 h 40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405">
                  <a:moveTo>
                    <a:pt x="0" y="0"/>
                  </a:moveTo>
                  <a:lnTo>
                    <a:pt x="2" y="405"/>
                  </a:lnTo>
                </a:path>
              </a:pathLst>
            </a:cu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Freeform 191"/>
            <p:cNvSpPr>
              <a:spLocks/>
            </p:cNvSpPr>
            <p:nvPr/>
          </p:nvSpPr>
          <p:spPr bwMode="auto">
            <a:xfrm>
              <a:off x="4144" y="1156"/>
              <a:ext cx="2" cy="405"/>
            </a:xfrm>
            <a:custGeom>
              <a:avLst/>
              <a:gdLst>
                <a:gd name="T0" fmla="*/ 0 w 2"/>
                <a:gd name="T1" fmla="*/ 0 h 405"/>
                <a:gd name="T2" fmla="*/ 2 w 2"/>
                <a:gd name="T3" fmla="*/ 405 h 405"/>
                <a:gd name="T4" fmla="*/ 0 60000 65536"/>
                <a:gd name="T5" fmla="*/ 0 60000 65536"/>
                <a:gd name="T6" fmla="*/ 0 w 2"/>
                <a:gd name="T7" fmla="*/ 0 h 405"/>
                <a:gd name="T8" fmla="*/ 2 w 2"/>
                <a:gd name="T9" fmla="*/ 405 h 40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405">
                  <a:moveTo>
                    <a:pt x="0" y="0"/>
                  </a:moveTo>
                  <a:lnTo>
                    <a:pt x="2" y="405"/>
                  </a:lnTo>
                </a:path>
              </a:pathLst>
            </a:cu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Freeform 192"/>
            <p:cNvSpPr>
              <a:spLocks/>
            </p:cNvSpPr>
            <p:nvPr/>
          </p:nvSpPr>
          <p:spPr bwMode="auto">
            <a:xfrm>
              <a:off x="4144" y="1961"/>
              <a:ext cx="2" cy="217"/>
            </a:xfrm>
            <a:custGeom>
              <a:avLst/>
              <a:gdLst>
                <a:gd name="T0" fmla="*/ 2 w 2"/>
                <a:gd name="T1" fmla="*/ 0 h 217"/>
                <a:gd name="T2" fmla="*/ 0 w 2"/>
                <a:gd name="T3" fmla="*/ 217 h 217"/>
                <a:gd name="T4" fmla="*/ 0 60000 65536"/>
                <a:gd name="T5" fmla="*/ 0 60000 65536"/>
                <a:gd name="T6" fmla="*/ 0 w 2"/>
                <a:gd name="T7" fmla="*/ 0 h 217"/>
                <a:gd name="T8" fmla="*/ 2 w 2"/>
                <a:gd name="T9" fmla="*/ 217 h 2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217">
                  <a:moveTo>
                    <a:pt x="2" y="0"/>
                  </a:moveTo>
                  <a:lnTo>
                    <a:pt x="0" y="217"/>
                  </a:lnTo>
                </a:path>
              </a:pathLst>
            </a:cu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7363" name="Object 195"/>
          <p:cNvGraphicFramePr>
            <a:graphicFrameLocks noChangeAspect="1"/>
          </p:cNvGraphicFramePr>
          <p:nvPr>
            <p:ph sz="quarter" idx="2"/>
          </p:nvPr>
        </p:nvGraphicFramePr>
        <p:xfrm>
          <a:off x="4654550" y="3832225"/>
          <a:ext cx="554038" cy="403225"/>
        </p:xfrm>
        <a:graphic>
          <a:graphicData uri="http://schemas.openxmlformats.org/presentationml/2006/ole">
            <p:oleObj spid="_x0000_s4098" name="CorelDRAW" r:id="rId4" imgW="554736" imgH="402336" progId="CorelDRAW.Graphic.12">
              <p:embed/>
            </p:oleObj>
          </a:graphicData>
        </a:graphic>
      </p:graphicFrame>
      <p:graphicFrame>
        <p:nvGraphicFramePr>
          <p:cNvPr id="7366" name="Object 198"/>
          <p:cNvGraphicFramePr>
            <a:graphicFrameLocks noChangeAspect="1"/>
          </p:cNvGraphicFramePr>
          <p:nvPr/>
        </p:nvGraphicFramePr>
        <p:xfrm>
          <a:off x="4659313" y="4516438"/>
          <a:ext cx="466725" cy="339725"/>
        </p:xfrm>
        <a:graphic>
          <a:graphicData uri="http://schemas.openxmlformats.org/presentationml/2006/ole">
            <p:oleObj spid="_x0000_s4099" name="CorelDRAW" r:id="rId5" imgW="554736" imgH="402336" progId="CorelDRAW.Graphic.12">
              <p:embed/>
            </p:oleObj>
          </a:graphicData>
        </a:graphic>
      </p:graphicFrame>
      <p:graphicFrame>
        <p:nvGraphicFramePr>
          <p:cNvPr id="7370" name="Object 202"/>
          <p:cNvGraphicFramePr>
            <a:graphicFrameLocks noChangeAspect="1"/>
          </p:cNvGraphicFramePr>
          <p:nvPr>
            <p:ph sz="quarter" idx="3"/>
          </p:nvPr>
        </p:nvGraphicFramePr>
        <p:xfrm>
          <a:off x="3794125" y="4473575"/>
          <a:ext cx="327025" cy="479425"/>
        </p:xfrm>
        <a:graphic>
          <a:graphicData uri="http://schemas.openxmlformats.org/presentationml/2006/ole">
            <p:oleObj spid="_x0000_s4100" name="CorelDRAW" r:id="rId6" imgW="327660" imgH="479755" progId="CorelDRAW.Graphic.12">
              <p:embed/>
            </p:oleObj>
          </a:graphicData>
        </a:graphic>
      </p:graphicFrame>
      <p:graphicFrame>
        <p:nvGraphicFramePr>
          <p:cNvPr id="7373" name="Object 205"/>
          <p:cNvGraphicFramePr>
            <a:graphicFrameLocks noChangeAspect="1"/>
          </p:cNvGraphicFramePr>
          <p:nvPr>
            <p:ph sz="quarter" idx="4"/>
          </p:nvPr>
        </p:nvGraphicFramePr>
        <p:xfrm>
          <a:off x="3355975" y="3352800"/>
          <a:ext cx="1558925" cy="1673225"/>
        </p:xfrm>
        <a:graphic>
          <a:graphicData uri="http://schemas.openxmlformats.org/presentationml/2006/ole">
            <p:oleObj spid="_x0000_s4101" name="CorelDRAW" r:id="rId7" imgW="1558747" imgH="1673352" progId="CorelDRAW.Graphic.12">
              <p:embed/>
            </p:oleObj>
          </a:graphicData>
        </a:graphic>
      </p:graphicFrame>
      <p:graphicFrame>
        <p:nvGraphicFramePr>
          <p:cNvPr id="7377" name="Object 209"/>
          <p:cNvGraphicFramePr>
            <a:graphicFrameLocks noChangeAspect="1"/>
          </p:cNvGraphicFramePr>
          <p:nvPr/>
        </p:nvGraphicFramePr>
        <p:xfrm>
          <a:off x="1143000" y="3200400"/>
          <a:ext cx="1549400" cy="3352800"/>
        </p:xfrm>
        <a:graphic>
          <a:graphicData uri="http://schemas.openxmlformats.org/presentationml/2006/ole">
            <p:oleObj spid="_x0000_s4102" name="CorelDRAW" r:id="rId8" imgW="1549298" imgH="3073298" progId="CorelDRAW.Graphic.12">
              <p:embed/>
            </p:oleObj>
          </a:graphicData>
        </a:graphic>
      </p:graphicFrame>
      <p:sp>
        <p:nvSpPr>
          <p:cNvPr id="4105" name="Text Box 212"/>
          <p:cNvSpPr txBox="1">
            <a:spLocks noChangeArrowheads="1"/>
          </p:cNvSpPr>
          <p:nvPr/>
        </p:nvSpPr>
        <p:spPr bwMode="auto">
          <a:xfrm>
            <a:off x="304800" y="2209800"/>
            <a:ext cx="518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B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ớc 2: Cắt chữ E:</a:t>
            </a:r>
          </a:p>
        </p:txBody>
      </p:sp>
      <p:sp>
        <p:nvSpPr>
          <p:cNvPr id="4106" name="Text Box 213"/>
          <p:cNvSpPr txBox="1">
            <a:spLocks noChangeArrowheads="1"/>
          </p:cNvSpPr>
          <p:nvPr/>
        </p:nvSpPr>
        <p:spPr bwMode="auto">
          <a:xfrm>
            <a:off x="381000" y="381000"/>
            <a:ext cx="8458200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0">
              <a:solidFill>
                <a:srgbClr val="FFFF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FF00"/>
                </a:solidFill>
                <a:latin typeface="Arial" charset="0"/>
              </a:rPr>
              <a:t>Thủ công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Tiết 16: Cắt, dán chữ E.</a:t>
            </a:r>
          </a:p>
        </p:txBody>
      </p:sp>
      <p:sp>
        <p:nvSpPr>
          <p:cNvPr id="7382" name="Line 214"/>
          <p:cNvSpPr>
            <a:spLocks noChangeShapeType="1"/>
          </p:cNvSpPr>
          <p:nvPr/>
        </p:nvSpPr>
        <p:spPr bwMode="auto">
          <a:xfrm>
            <a:off x="3962400" y="3352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83" name="Line 215"/>
          <p:cNvSpPr>
            <a:spLocks noChangeShapeType="1"/>
          </p:cNvSpPr>
          <p:nvPr/>
        </p:nvSpPr>
        <p:spPr bwMode="auto">
          <a:xfrm>
            <a:off x="4572000" y="3352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84" name="Line 216"/>
          <p:cNvSpPr>
            <a:spLocks noChangeShapeType="1"/>
          </p:cNvSpPr>
          <p:nvPr/>
        </p:nvSpPr>
        <p:spPr bwMode="auto">
          <a:xfrm flipH="1">
            <a:off x="3352800" y="46609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385" name="Line 217"/>
          <p:cNvSpPr>
            <a:spLocks noChangeShapeType="1"/>
          </p:cNvSpPr>
          <p:nvPr/>
        </p:nvSpPr>
        <p:spPr bwMode="auto">
          <a:xfrm flipH="1">
            <a:off x="3352800" y="40259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-0.1073 2.59259E-6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7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1000"/>
                                        <p:tgtEl>
                                          <p:spTgt spid="7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1000"/>
                                        <p:tgtEl>
                                          <p:spTgt spid="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-0.1073 2.59259E-6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7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1000"/>
                                        <p:tgtEl>
                                          <p:spTgt spid="7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44444E-6 L 1.11111E-6 -0.1013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7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7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0"/>
                                        <p:tgtEl>
                                          <p:spTgt spid="7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0"/>
                                        <p:tgtEl>
                                          <p:spTgt spid="7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0"/>
                                        <p:tgtEl>
                                          <p:spTgt spid="7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0"/>
                                        <p:tgtEl>
                                          <p:spTgt spid="7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0"/>
                                        <p:tgtEl>
                                          <p:spTgt spid="7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0"/>
                                        <p:tgtEl>
                                          <p:spTgt spid="7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7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7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7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7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7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7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7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7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7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7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2" grpId="0" animBg="1"/>
      <p:bldP spid="7382" grpId="1" animBg="1"/>
      <p:bldP spid="7383" grpId="0" animBg="1"/>
      <p:bldP spid="7383" grpId="1" animBg="1"/>
      <p:bldP spid="7384" grpId="0" animBg="1"/>
      <p:bldP spid="7384" grpId="1" animBg="1"/>
      <p:bldP spid="7385" grpId="0" animBg="1"/>
      <p:bldP spid="738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8" name="Object 106"/>
          <p:cNvGraphicFramePr>
            <a:graphicFrameLocks noChangeAspect="1"/>
          </p:cNvGraphicFramePr>
          <p:nvPr>
            <p:ph sz="half" idx="1"/>
          </p:nvPr>
        </p:nvGraphicFramePr>
        <p:xfrm>
          <a:off x="2057400" y="1905000"/>
          <a:ext cx="1558925" cy="3340100"/>
        </p:xfrm>
        <a:graphic>
          <a:graphicData uri="http://schemas.openxmlformats.org/presentationml/2006/ole">
            <p:oleObj spid="_x0000_s5122" name="CorelDRAW" r:id="rId3" imgW="1558747" imgH="3339389" progId="CorelDRAW.Graphic.12">
              <p:embed/>
            </p:oleObj>
          </a:graphicData>
        </a:graphic>
      </p:graphicFrame>
      <p:grpSp>
        <p:nvGrpSpPr>
          <p:cNvPr id="2" name="Group 112"/>
          <p:cNvGrpSpPr>
            <a:grpSpLocks/>
          </p:cNvGrpSpPr>
          <p:nvPr/>
        </p:nvGrpSpPr>
        <p:grpSpPr bwMode="auto">
          <a:xfrm>
            <a:off x="4330700" y="762000"/>
            <a:ext cx="3365500" cy="5638800"/>
            <a:chOff x="1920" y="288"/>
            <a:chExt cx="2263" cy="3792"/>
          </a:xfrm>
        </p:grpSpPr>
        <p:sp>
          <p:nvSpPr>
            <p:cNvPr id="5126" name="Rectangle 105"/>
            <p:cNvSpPr>
              <a:spLocks noChangeArrowheads="1"/>
            </p:cNvSpPr>
            <p:nvPr/>
          </p:nvSpPr>
          <p:spPr bwMode="auto">
            <a:xfrm>
              <a:off x="1920" y="288"/>
              <a:ext cx="2263" cy="3792"/>
            </a:xfrm>
            <a:prstGeom prst="rect">
              <a:avLst/>
            </a:prstGeom>
            <a:solidFill>
              <a:schemeClr val="bg1"/>
            </a:solidFill>
            <a:ln w="38100" cmpd="dbl">
              <a:solidFill>
                <a:srgbClr val="9966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27" name="Line 111"/>
            <p:cNvSpPr>
              <a:spLocks noChangeShapeType="1"/>
            </p:cNvSpPr>
            <p:nvPr/>
          </p:nvSpPr>
          <p:spPr bwMode="auto">
            <a:xfrm>
              <a:off x="2496" y="331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3188" name="Object 116"/>
          <p:cNvGraphicFramePr>
            <a:graphicFrameLocks noChangeAspect="1"/>
          </p:cNvGraphicFramePr>
          <p:nvPr/>
        </p:nvGraphicFramePr>
        <p:xfrm>
          <a:off x="2057400" y="1905000"/>
          <a:ext cx="1558925" cy="3340100"/>
        </p:xfrm>
        <a:graphic>
          <a:graphicData uri="http://schemas.openxmlformats.org/presentationml/2006/ole">
            <p:oleObj spid="_x0000_s5123" name="CorelDRAW" r:id="rId4" imgW="1558747" imgH="3339389" progId="CorelDRAW.Graphic.12">
              <p:embed/>
            </p:oleObj>
          </a:graphicData>
        </a:graphic>
      </p:graphicFrame>
      <p:sp>
        <p:nvSpPr>
          <p:cNvPr id="5125" name="Text Box 122"/>
          <p:cNvSpPr txBox="1">
            <a:spLocks noChangeArrowheads="1"/>
          </p:cNvSpPr>
          <p:nvPr/>
        </p:nvSpPr>
        <p:spPr bwMode="auto">
          <a:xfrm>
            <a:off x="228600" y="0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B</a:t>
            </a:r>
            <a:r>
              <a:rPr lang="vi-VN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ớc 3: Dán chữ 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500"/>
                                        <p:tgtEl>
                                          <p:spTgt spid="3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6 L 0.35643 0.0009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1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247</Words>
  <Application>Microsoft Office PowerPoint</Application>
  <PresentationFormat>On-screen Show (4:3)</PresentationFormat>
  <Paragraphs>98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Unicode MS</vt:lpstr>
      <vt:lpstr>Arial</vt:lpstr>
      <vt:lpstr>Calibri</vt:lpstr>
      <vt:lpstr>Default Design</vt:lpstr>
      <vt:lpstr>CorelDRAW 12.0 Graphic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- PTN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Duong Viet Phuong</dc:creator>
  <cp:lastModifiedBy>CSTeam</cp:lastModifiedBy>
  <cp:revision>42</cp:revision>
  <dcterms:created xsi:type="dcterms:W3CDTF">2010-11-14T15:44:23Z</dcterms:created>
  <dcterms:modified xsi:type="dcterms:W3CDTF">2016-06-29T09:53:34Z</dcterms:modified>
</cp:coreProperties>
</file>