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40" r:id="rId3"/>
  </p:sldMasterIdLst>
  <p:notesMasterIdLst>
    <p:notesMasterId r:id="rId11"/>
  </p:notesMasterIdLst>
  <p:sldIdLst>
    <p:sldId id="287" r:id="rId4"/>
    <p:sldId id="258" r:id="rId5"/>
    <p:sldId id="296" r:id="rId6"/>
    <p:sldId id="292" r:id="rId7"/>
    <p:sldId id="297" r:id="rId8"/>
    <p:sldId id="294" r:id="rId9"/>
    <p:sldId id="293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srgbClr val="FF0000"/>
    </p:penClr>
  </p:showPr>
  <p:clrMru>
    <a:srgbClr val="0000CC"/>
    <a:srgbClr val="000066"/>
    <a:srgbClr val="FFFFA3"/>
    <a:srgbClr val="A7FFFF"/>
    <a:srgbClr val="FF00FF"/>
    <a:srgbClr val="FFCCFF"/>
    <a:srgbClr val="66FF33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126" autoAdjust="0"/>
    <p:restoredTop sz="94660"/>
  </p:normalViewPr>
  <p:slideViewPr>
    <p:cSldViewPr>
      <p:cViewPr>
        <p:scale>
          <a:sx n="75" d="100"/>
          <a:sy n="75" d="100"/>
        </p:scale>
        <p:origin x="-4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7A67E89-54F2-428F-B356-B542405836F5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1FB99E5-857D-4856-BAD7-7A81DA3DAE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312643C-79E1-46F5-B351-5CC879B637C4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8538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538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F6E6D2-0F27-4DE1-B096-34E6132A9138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4D307-A962-411E-93D1-A640601F9F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C40CD-78BA-47B5-BAC4-0535EA0C678A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B2FF8-DFFF-4BF8-9081-9F8268F3C4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CAF8FD-5EED-4E38-BE9F-EC86F2F83F8C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744C72-AC82-4A37-8134-BAB878250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970756-661B-4B6C-8795-62963558329C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429D5-A77E-49A5-866E-FA6507F055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10372E-0612-4C74-8DF3-0DDC6AF13C8B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CBF2B0-10A8-48EF-A1AB-0A4979ADDE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B3E24A-E3BB-47ED-9E33-C9575007A9B0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200E53-5507-4B82-B407-2472DDF6F0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4A33C7-31E4-4A47-AD1D-6A90C438E9F8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C305A9-46DD-4786-AC78-09607913C4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C6B7B-7874-4CB2-913F-033E75F66ED9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3ACBC3-09E9-4C10-BD48-D4FB532990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DFADED-36E4-494C-A048-C3C6AD7A0A14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82EA1A-0397-4987-A20D-E2D44F0CEE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55F53-FAE0-43ED-A405-F55099EE5A7B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EB94-197E-4E7A-87CF-C016CCE039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38094B-9591-4001-84C3-3D2A19D2BAAC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37809-AC7F-449F-AAFC-70C90F23B8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D1D3C-C71C-4570-A899-67633EDEB11A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06AD1D-E7EE-4D8E-81CD-55056E3A30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gi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g7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sky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-90488"/>
            <a:ext cx="9144000" cy="7038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8432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32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32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8432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2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2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3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34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34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34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34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09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309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0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0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0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3096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7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8435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6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3C271899-AE42-44B5-96B5-3BCB57AC5813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18436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18436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8DEEE2D4-9325-43B7-8D9C-173388AEC6A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8436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9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</p:sldLayoutIdLst>
  <p:transition>
    <p:plus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Hộp_Văn_Bản 3"/>
          <p:cNvSpPr txBox="1">
            <a:spLocks noChangeArrowheads="1"/>
          </p:cNvSpPr>
          <p:nvPr/>
        </p:nvSpPr>
        <p:spPr bwMode="auto">
          <a:xfrm>
            <a:off x="914400" y="1104900"/>
            <a:ext cx="7242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Luyện tập</a:t>
            </a:r>
          </a:p>
        </p:txBody>
      </p:sp>
      <p:sp>
        <p:nvSpPr>
          <p:cNvPr id="5123" name="Hộp_Văn_Bản 3"/>
          <p:cNvSpPr txBox="1">
            <a:spLocks noChangeArrowheads="1"/>
          </p:cNvSpPr>
          <p:nvPr/>
        </p:nvSpPr>
        <p:spPr bwMode="auto">
          <a:xfrm>
            <a:off x="228600" y="1727200"/>
            <a:ext cx="7718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Bài 1:  Tính giá trị biểu thức sau (làm bài N2)</a:t>
            </a:r>
          </a:p>
        </p:txBody>
      </p:sp>
      <p:graphicFrame>
        <p:nvGraphicFramePr>
          <p:cNvPr id="95271" name="Group 39"/>
          <p:cNvGraphicFramePr>
            <a:graphicFrameLocks noGrp="1"/>
          </p:cNvGraphicFramePr>
          <p:nvPr/>
        </p:nvGraphicFramePr>
        <p:xfrm>
          <a:off x="101600" y="2438400"/>
          <a:ext cx="8915400" cy="4267201"/>
        </p:xfrm>
        <a:graphic>
          <a:graphicData uri="http://schemas.openxmlformats.org/drawingml/2006/table">
            <a:tbl>
              <a:tblPr/>
              <a:tblGrid>
                <a:gridCol w="4457700"/>
                <a:gridCol w="4457700"/>
              </a:tblGrid>
              <a:tr h="573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a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b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51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238 – (55 – 35) = 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175 – (30 + 20) = ?        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84 : (4 : 2) = 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(72 + 18) x 3 = ?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Ta thực hiện các biểu thức trên như thế nào ?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95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Hộp_Văn_Bản 3"/>
          <p:cNvSpPr txBox="1">
            <a:spLocks noChangeArrowheads="1"/>
          </p:cNvSpPr>
          <p:nvPr/>
        </p:nvSpPr>
        <p:spPr bwMode="auto">
          <a:xfrm>
            <a:off x="762000" y="1219200"/>
            <a:ext cx="7620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600" b="1"/>
              <a:t>Luyện tập</a:t>
            </a:r>
          </a:p>
        </p:txBody>
      </p:sp>
      <p:sp>
        <p:nvSpPr>
          <p:cNvPr id="6147" name="Hộp_Văn_Bản 3"/>
          <p:cNvSpPr txBox="1">
            <a:spLocks noChangeArrowheads="1"/>
          </p:cNvSpPr>
          <p:nvPr/>
        </p:nvSpPr>
        <p:spPr bwMode="auto">
          <a:xfrm>
            <a:off x="711200" y="18288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Đáp án</a:t>
            </a:r>
          </a:p>
        </p:txBody>
      </p:sp>
      <p:graphicFrame>
        <p:nvGraphicFramePr>
          <p:cNvPr id="7314" name="Group 146"/>
          <p:cNvGraphicFramePr>
            <a:graphicFrameLocks noGrp="1"/>
          </p:cNvGraphicFramePr>
          <p:nvPr/>
        </p:nvGraphicFramePr>
        <p:xfrm>
          <a:off x="101600" y="2438400"/>
          <a:ext cx="8915400" cy="4191000"/>
        </p:xfrm>
        <a:graphic>
          <a:graphicData uri="http://schemas.openxmlformats.org/drawingml/2006/table">
            <a:tbl>
              <a:tblPr/>
              <a:tblGrid>
                <a:gridCol w="4457700"/>
                <a:gridCol w="4457700"/>
              </a:tblGrid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a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b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63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238 - (55 - 35) =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175 - (30 + 20) =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       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84 : (4 : 2) =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(72 + 18) x 3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4263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297" name="AutoShape 129"/>
          <p:cNvSpPr>
            <a:spLocks/>
          </p:cNvSpPr>
          <p:nvPr/>
        </p:nvSpPr>
        <p:spPr bwMode="auto">
          <a:xfrm rot="5400000">
            <a:off x="1739900" y="294640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98" name="Text Box 130"/>
          <p:cNvSpPr txBox="1">
            <a:spLocks noChangeArrowheads="1"/>
          </p:cNvSpPr>
          <p:nvPr/>
        </p:nvSpPr>
        <p:spPr bwMode="auto">
          <a:xfrm>
            <a:off x="1524000" y="3657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20</a:t>
            </a:r>
          </a:p>
        </p:txBody>
      </p:sp>
      <p:sp>
        <p:nvSpPr>
          <p:cNvPr id="7299" name="Text Box 131"/>
          <p:cNvSpPr txBox="1">
            <a:spLocks noChangeArrowheads="1"/>
          </p:cNvSpPr>
          <p:nvPr/>
        </p:nvSpPr>
        <p:spPr bwMode="auto">
          <a:xfrm>
            <a:off x="76200" y="2984500"/>
            <a:ext cx="81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238</a:t>
            </a:r>
          </a:p>
        </p:txBody>
      </p:sp>
      <p:sp>
        <p:nvSpPr>
          <p:cNvPr id="7300" name="AutoShape 132"/>
          <p:cNvSpPr>
            <a:spLocks/>
          </p:cNvSpPr>
          <p:nvPr/>
        </p:nvSpPr>
        <p:spPr bwMode="auto">
          <a:xfrm rot="5400000">
            <a:off x="1790700" y="415290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01" name="Text Box 133"/>
          <p:cNvSpPr txBox="1">
            <a:spLocks noChangeArrowheads="1"/>
          </p:cNvSpPr>
          <p:nvPr/>
        </p:nvSpPr>
        <p:spPr bwMode="auto">
          <a:xfrm>
            <a:off x="15494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50</a:t>
            </a:r>
          </a:p>
        </p:txBody>
      </p:sp>
      <p:sp>
        <p:nvSpPr>
          <p:cNvPr id="7302" name="Text Box 134"/>
          <p:cNvSpPr txBox="1">
            <a:spLocks noChangeArrowheads="1"/>
          </p:cNvSpPr>
          <p:nvPr/>
        </p:nvSpPr>
        <p:spPr bwMode="auto">
          <a:xfrm>
            <a:off x="63500" y="42037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175</a:t>
            </a:r>
          </a:p>
        </p:txBody>
      </p:sp>
      <p:sp>
        <p:nvSpPr>
          <p:cNvPr id="7303" name="Text Box 135"/>
          <p:cNvSpPr txBox="1">
            <a:spLocks noChangeArrowheads="1"/>
          </p:cNvSpPr>
          <p:nvPr/>
        </p:nvSpPr>
        <p:spPr bwMode="auto">
          <a:xfrm>
            <a:off x="723900" y="29845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-</a:t>
            </a:r>
          </a:p>
        </p:txBody>
      </p:sp>
      <p:sp>
        <p:nvSpPr>
          <p:cNvPr id="7304" name="Text Box 136"/>
          <p:cNvSpPr txBox="1">
            <a:spLocks noChangeArrowheads="1"/>
          </p:cNvSpPr>
          <p:nvPr/>
        </p:nvSpPr>
        <p:spPr bwMode="auto">
          <a:xfrm>
            <a:off x="723900" y="42037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-</a:t>
            </a:r>
          </a:p>
        </p:txBody>
      </p:sp>
      <p:sp>
        <p:nvSpPr>
          <p:cNvPr id="7305" name="AutoShape 137"/>
          <p:cNvSpPr>
            <a:spLocks/>
          </p:cNvSpPr>
          <p:nvPr/>
        </p:nvSpPr>
        <p:spPr bwMode="auto">
          <a:xfrm rot="5400000">
            <a:off x="5816600" y="30861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06" name="AutoShape 138"/>
          <p:cNvSpPr>
            <a:spLocks/>
          </p:cNvSpPr>
          <p:nvPr/>
        </p:nvSpPr>
        <p:spPr bwMode="auto">
          <a:xfrm rot="5400000">
            <a:off x="5334000" y="415290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07" name="Text Box 139"/>
          <p:cNvSpPr txBox="1">
            <a:spLocks noChangeArrowheads="1"/>
          </p:cNvSpPr>
          <p:nvPr/>
        </p:nvSpPr>
        <p:spPr bwMode="auto">
          <a:xfrm>
            <a:off x="5588000" y="3581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</a:t>
            </a:r>
          </a:p>
        </p:txBody>
      </p:sp>
      <p:sp>
        <p:nvSpPr>
          <p:cNvPr id="7308" name="Text Box 140"/>
          <p:cNvSpPr txBox="1">
            <a:spLocks noChangeArrowheads="1"/>
          </p:cNvSpPr>
          <p:nvPr/>
        </p:nvSpPr>
        <p:spPr bwMode="auto">
          <a:xfrm>
            <a:off x="51054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90</a:t>
            </a:r>
          </a:p>
        </p:txBody>
      </p:sp>
      <p:sp>
        <p:nvSpPr>
          <p:cNvPr id="7309" name="Text Box 141"/>
          <p:cNvSpPr txBox="1">
            <a:spLocks noChangeArrowheads="1"/>
          </p:cNvSpPr>
          <p:nvPr/>
        </p:nvSpPr>
        <p:spPr bwMode="auto">
          <a:xfrm>
            <a:off x="6159500" y="41783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x</a:t>
            </a:r>
          </a:p>
        </p:txBody>
      </p:sp>
      <p:sp>
        <p:nvSpPr>
          <p:cNvPr id="7310" name="Text Box 142"/>
          <p:cNvSpPr txBox="1">
            <a:spLocks noChangeArrowheads="1"/>
          </p:cNvSpPr>
          <p:nvPr/>
        </p:nvSpPr>
        <p:spPr bwMode="auto">
          <a:xfrm>
            <a:off x="5041900" y="2984500"/>
            <a:ext cx="22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:</a:t>
            </a:r>
          </a:p>
        </p:txBody>
      </p:sp>
      <p:sp>
        <p:nvSpPr>
          <p:cNvPr id="7311" name="Text Box 143"/>
          <p:cNvSpPr txBox="1">
            <a:spLocks noChangeArrowheads="1"/>
          </p:cNvSpPr>
          <p:nvPr/>
        </p:nvSpPr>
        <p:spPr bwMode="auto">
          <a:xfrm>
            <a:off x="4533900" y="29845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84</a:t>
            </a:r>
          </a:p>
        </p:txBody>
      </p:sp>
      <p:sp>
        <p:nvSpPr>
          <p:cNvPr id="7312" name="Text Box 144"/>
          <p:cNvSpPr txBox="1">
            <a:spLocks noChangeArrowheads="1"/>
          </p:cNvSpPr>
          <p:nvPr/>
        </p:nvSpPr>
        <p:spPr bwMode="auto">
          <a:xfrm>
            <a:off x="6464300" y="41783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3</a:t>
            </a:r>
          </a:p>
        </p:txBody>
      </p:sp>
      <p:sp>
        <p:nvSpPr>
          <p:cNvPr id="7313" name="Text Box 145"/>
          <p:cNvSpPr txBox="1">
            <a:spLocks noChangeArrowheads="1"/>
          </p:cNvSpPr>
          <p:nvPr/>
        </p:nvSpPr>
        <p:spPr bwMode="auto">
          <a:xfrm>
            <a:off x="152400" y="5791200"/>
            <a:ext cx="876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Hãy chia sẻ cách làm cùng bạn !</a:t>
            </a:r>
          </a:p>
        </p:txBody>
      </p:sp>
      <p:sp>
        <p:nvSpPr>
          <p:cNvPr id="7315" name="Text Box 147"/>
          <p:cNvSpPr txBox="1">
            <a:spLocks noChangeArrowheads="1"/>
          </p:cNvSpPr>
          <p:nvPr/>
        </p:nvSpPr>
        <p:spPr bwMode="auto">
          <a:xfrm>
            <a:off x="2451100" y="29845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7316" name="Text Box 148"/>
          <p:cNvSpPr txBox="1">
            <a:spLocks noChangeArrowheads="1"/>
          </p:cNvSpPr>
          <p:nvPr/>
        </p:nvSpPr>
        <p:spPr bwMode="auto">
          <a:xfrm>
            <a:off x="6324600" y="29845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7317" name="Text Box 149"/>
          <p:cNvSpPr txBox="1">
            <a:spLocks noChangeArrowheads="1"/>
          </p:cNvSpPr>
          <p:nvPr/>
        </p:nvSpPr>
        <p:spPr bwMode="auto">
          <a:xfrm>
            <a:off x="6667500" y="41783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7318" name="Text Box 150"/>
          <p:cNvSpPr txBox="1">
            <a:spLocks noChangeArrowheads="1"/>
          </p:cNvSpPr>
          <p:nvPr/>
        </p:nvSpPr>
        <p:spPr bwMode="auto">
          <a:xfrm>
            <a:off x="7327900" y="4800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270</a:t>
            </a:r>
          </a:p>
        </p:txBody>
      </p:sp>
      <p:sp>
        <p:nvSpPr>
          <p:cNvPr id="7319" name="Text Box 151"/>
          <p:cNvSpPr txBox="1">
            <a:spLocks noChangeArrowheads="1"/>
          </p:cNvSpPr>
          <p:nvPr/>
        </p:nvSpPr>
        <p:spPr bwMode="auto">
          <a:xfrm>
            <a:off x="7010400" y="3581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42</a:t>
            </a:r>
          </a:p>
        </p:txBody>
      </p:sp>
      <p:sp>
        <p:nvSpPr>
          <p:cNvPr id="7320" name="Text Box 152"/>
          <p:cNvSpPr txBox="1">
            <a:spLocks noChangeArrowheads="1"/>
          </p:cNvSpPr>
          <p:nvPr/>
        </p:nvSpPr>
        <p:spPr bwMode="auto">
          <a:xfrm>
            <a:off x="3276600" y="3657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218</a:t>
            </a:r>
          </a:p>
        </p:txBody>
      </p:sp>
      <p:sp>
        <p:nvSpPr>
          <p:cNvPr id="7321" name="Text Box 153"/>
          <p:cNvSpPr txBox="1">
            <a:spLocks noChangeArrowheads="1"/>
          </p:cNvSpPr>
          <p:nvPr/>
        </p:nvSpPr>
        <p:spPr bwMode="auto">
          <a:xfrm>
            <a:off x="3276600" y="4876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125</a:t>
            </a:r>
          </a:p>
        </p:txBody>
      </p:sp>
      <p:sp>
        <p:nvSpPr>
          <p:cNvPr id="7322" name="Text Box 154"/>
          <p:cNvSpPr txBox="1">
            <a:spLocks noChangeArrowheads="1"/>
          </p:cNvSpPr>
          <p:nvPr/>
        </p:nvSpPr>
        <p:spPr bwMode="auto">
          <a:xfrm>
            <a:off x="2578100" y="42037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0.30555 1.48148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0.30555 1.48148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24167 -0.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981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7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0.31389 -0.0018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7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0.31389 -0.0018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44444E-6 L 0.24722 -0.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981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0.2375 1.48148E-6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7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0.23611 1.48148E-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7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0.18889 -0.0888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7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48148E-6 L 1.11022E-16 0.08704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73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21666 -0.08889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7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0.15556 -2.59259E-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7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59259E-6 L 0.14722 0.00185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7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0 0.09074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7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7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7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7" grpId="0" animBg="1"/>
      <p:bldP spid="7298" grpId="0"/>
      <p:bldP spid="7298" grpId="1"/>
      <p:bldP spid="7299" grpId="0"/>
      <p:bldP spid="7300" grpId="0" animBg="1"/>
      <p:bldP spid="7301" grpId="0"/>
      <p:bldP spid="7301" grpId="1"/>
      <p:bldP spid="7302" grpId="0"/>
      <p:bldP spid="7303" grpId="0"/>
      <p:bldP spid="7304" grpId="0"/>
      <p:bldP spid="7305" grpId="0" animBg="1"/>
      <p:bldP spid="7306" grpId="0" animBg="1"/>
      <p:bldP spid="7307" grpId="0"/>
      <p:bldP spid="7307" grpId="1"/>
      <p:bldP spid="7308" grpId="0"/>
      <p:bldP spid="7308" grpId="1"/>
      <p:bldP spid="7309" grpId="0"/>
      <p:bldP spid="7310" grpId="0"/>
      <p:bldP spid="7311" grpId="0"/>
      <p:bldP spid="7312" grpId="0"/>
      <p:bldP spid="7313" grpId="0"/>
      <p:bldP spid="7315" grpId="0"/>
      <p:bldP spid="7316" grpId="0"/>
      <p:bldP spid="7317" grpId="0"/>
      <p:bldP spid="7318" grpId="0"/>
      <p:bldP spid="7319" grpId="0"/>
      <p:bldP spid="7320" grpId="0"/>
      <p:bldP spid="7321" grpId="0"/>
      <p:bldP spid="73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Hộp_Văn_Bản 3"/>
          <p:cNvSpPr txBox="1">
            <a:spLocks noChangeArrowheads="1"/>
          </p:cNvSpPr>
          <p:nvPr/>
        </p:nvSpPr>
        <p:spPr bwMode="auto">
          <a:xfrm>
            <a:off x="762000" y="1157288"/>
            <a:ext cx="7620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Luyện tập</a:t>
            </a:r>
          </a:p>
        </p:txBody>
      </p:sp>
      <p:graphicFrame>
        <p:nvGraphicFramePr>
          <p:cNvPr id="194664" name="Group 104"/>
          <p:cNvGraphicFramePr>
            <a:graphicFrameLocks noGrp="1"/>
          </p:cNvGraphicFramePr>
          <p:nvPr>
            <p:ph sz="half" idx="1"/>
          </p:nvPr>
        </p:nvGraphicFramePr>
        <p:xfrm>
          <a:off x="152400" y="2362200"/>
          <a:ext cx="8839200" cy="2209800"/>
        </p:xfrm>
        <a:graphic>
          <a:graphicData uri="http://schemas.openxmlformats.org/drawingml/2006/table">
            <a:tbl>
              <a:tblPr/>
              <a:tblGrid>
                <a:gridCol w="4432300"/>
                <a:gridCol w="440690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a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b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69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(421 – 200) x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421 – 200 x 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90 + 9 : 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(90 + 9) : 9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82" name="Hộp_Văn_Bản 3"/>
          <p:cNvSpPr txBox="1">
            <a:spLocks noChangeArrowheads="1"/>
          </p:cNvSpPr>
          <p:nvPr/>
        </p:nvSpPr>
        <p:spPr bwMode="auto">
          <a:xfrm>
            <a:off x="762000" y="175260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/>
              <a:t>Bài 2: Tính giá trị biểu thức (làm vào vở)</a:t>
            </a:r>
          </a:p>
        </p:txBody>
      </p:sp>
      <p:graphicFrame>
        <p:nvGraphicFramePr>
          <p:cNvPr id="194671" name="Group 111"/>
          <p:cNvGraphicFramePr>
            <a:graphicFrameLocks noGrp="1"/>
          </p:cNvGraphicFramePr>
          <p:nvPr>
            <p:ph sz="half" idx="2"/>
          </p:nvPr>
        </p:nvGraphicFramePr>
        <p:xfrm>
          <a:off x="152400" y="4572000"/>
          <a:ext cx="8839200" cy="2133600"/>
        </p:xfrm>
        <a:graphic>
          <a:graphicData uri="http://schemas.openxmlformats.org/drawingml/2006/table">
            <a:tbl>
              <a:tblPr/>
              <a:tblGrid>
                <a:gridCol w="4419600"/>
                <a:gridCol w="4419600"/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c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d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59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48 x 4 :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48 x (4 : 2)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67 – (27 + 10)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67 – 27 + 10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194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8452" name="Group 36"/>
          <p:cNvGraphicFramePr>
            <a:graphicFrameLocks noGrp="1"/>
          </p:cNvGraphicFramePr>
          <p:nvPr/>
        </p:nvGraphicFramePr>
        <p:xfrm>
          <a:off x="152400" y="1219200"/>
          <a:ext cx="8839200" cy="2743200"/>
        </p:xfrm>
        <a:graphic>
          <a:graphicData uri="http://schemas.openxmlformats.org/drawingml/2006/table">
            <a:tbl>
              <a:tblPr/>
              <a:tblGrid>
                <a:gridCol w="4432300"/>
                <a:gridCol w="4406900"/>
              </a:tblGrid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a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b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79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(421 - 200) x 2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421 - 200 x 2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90 + 9 : 9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(90 + 9) : 9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8456" name="Group 40"/>
          <p:cNvGraphicFramePr>
            <a:graphicFrameLocks noGrp="1"/>
          </p:cNvGraphicFramePr>
          <p:nvPr/>
        </p:nvGraphicFramePr>
        <p:xfrm>
          <a:off x="152400" y="3962400"/>
          <a:ext cx="8839200" cy="2762250"/>
        </p:xfrm>
        <a:graphic>
          <a:graphicData uri="http://schemas.openxmlformats.org/drawingml/2006/table">
            <a:tbl>
              <a:tblPr/>
              <a:tblGrid>
                <a:gridCol w="4419600"/>
                <a:gridCol w="4419600"/>
              </a:tblGrid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c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d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30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48 x 4 : 2 =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48 x (4 : 2)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67 - (27 + 10)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67 - 27 + 10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6" name="Text Box 31"/>
          <p:cNvSpPr txBox="1">
            <a:spLocks noChangeArrowheads="1"/>
          </p:cNvSpPr>
          <p:nvPr/>
        </p:nvSpPr>
        <p:spPr bwMode="auto">
          <a:xfrm>
            <a:off x="838200" y="623888"/>
            <a:ext cx="7543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Đáp án bài 2</a:t>
            </a:r>
          </a:p>
        </p:txBody>
      </p:sp>
      <p:sp>
        <p:nvSpPr>
          <p:cNvPr id="188457" name="AutoShape 41"/>
          <p:cNvSpPr>
            <a:spLocks/>
          </p:cNvSpPr>
          <p:nvPr/>
        </p:nvSpPr>
        <p:spPr bwMode="auto">
          <a:xfrm rot="5400000">
            <a:off x="1054100" y="1397000"/>
            <a:ext cx="152400" cy="1524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8458" name="Text Box 42"/>
          <p:cNvSpPr txBox="1">
            <a:spLocks noChangeArrowheads="1"/>
          </p:cNvSpPr>
          <p:nvPr/>
        </p:nvSpPr>
        <p:spPr bwMode="auto">
          <a:xfrm>
            <a:off x="698500" y="2209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221</a:t>
            </a:r>
          </a:p>
        </p:txBody>
      </p:sp>
      <p:sp>
        <p:nvSpPr>
          <p:cNvPr id="188459" name="Text Box 43"/>
          <p:cNvSpPr txBox="1">
            <a:spLocks noChangeArrowheads="1"/>
          </p:cNvSpPr>
          <p:nvPr/>
        </p:nvSpPr>
        <p:spPr bwMode="auto">
          <a:xfrm>
            <a:off x="381000" y="5029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192</a:t>
            </a:r>
          </a:p>
        </p:txBody>
      </p:sp>
      <p:sp>
        <p:nvSpPr>
          <p:cNvPr id="188460" name="Text Box 44"/>
          <p:cNvSpPr txBox="1">
            <a:spLocks noChangeArrowheads="1"/>
          </p:cNvSpPr>
          <p:nvPr/>
        </p:nvSpPr>
        <p:spPr bwMode="auto">
          <a:xfrm>
            <a:off x="4800600" y="6172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40</a:t>
            </a:r>
          </a:p>
        </p:txBody>
      </p:sp>
      <p:sp>
        <p:nvSpPr>
          <p:cNvPr id="188461" name="Text Box 45"/>
          <p:cNvSpPr txBox="1">
            <a:spLocks noChangeArrowheads="1"/>
          </p:cNvSpPr>
          <p:nvPr/>
        </p:nvSpPr>
        <p:spPr bwMode="auto">
          <a:xfrm>
            <a:off x="1295400" y="6172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</a:t>
            </a:r>
          </a:p>
        </p:txBody>
      </p:sp>
      <p:sp>
        <p:nvSpPr>
          <p:cNvPr id="188462" name="Text Box 46"/>
          <p:cNvSpPr txBox="1">
            <a:spLocks noChangeArrowheads="1"/>
          </p:cNvSpPr>
          <p:nvPr/>
        </p:nvSpPr>
        <p:spPr bwMode="auto">
          <a:xfrm>
            <a:off x="5791200" y="5029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37</a:t>
            </a:r>
          </a:p>
        </p:txBody>
      </p:sp>
      <p:sp>
        <p:nvSpPr>
          <p:cNvPr id="188463" name="Text Box 47"/>
          <p:cNvSpPr txBox="1">
            <a:spLocks noChangeArrowheads="1"/>
          </p:cNvSpPr>
          <p:nvPr/>
        </p:nvSpPr>
        <p:spPr bwMode="auto">
          <a:xfrm>
            <a:off x="5029200" y="3352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99</a:t>
            </a:r>
          </a:p>
        </p:txBody>
      </p:sp>
      <p:sp>
        <p:nvSpPr>
          <p:cNvPr id="188464" name="Text Box 48"/>
          <p:cNvSpPr txBox="1">
            <a:spLocks noChangeArrowheads="1"/>
          </p:cNvSpPr>
          <p:nvPr/>
        </p:nvSpPr>
        <p:spPr bwMode="auto">
          <a:xfrm>
            <a:off x="3352800" y="2209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442</a:t>
            </a:r>
          </a:p>
        </p:txBody>
      </p:sp>
      <p:sp>
        <p:nvSpPr>
          <p:cNvPr id="188468" name="Text Box 52"/>
          <p:cNvSpPr txBox="1">
            <a:spLocks noChangeArrowheads="1"/>
          </p:cNvSpPr>
          <p:nvPr/>
        </p:nvSpPr>
        <p:spPr bwMode="auto">
          <a:xfrm>
            <a:off x="2336800" y="16891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</a:t>
            </a:r>
          </a:p>
        </p:txBody>
      </p:sp>
      <p:sp>
        <p:nvSpPr>
          <p:cNvPr id="188470" name="AutoShape 54"/>
          <p:cNvSpPr>
            <a:spLocks/>
          </p:cNvSpPr>
          <p:nvPr/>
        </p:nvSpPr>
        <p:spPr bwMode="auto">
          <a:xfrm rot="5400000">
            <a:off x="1663700" y="266700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8471" name="Text Box 55"/>
          <p:cNvSpPr txBox="1">
            <a:spLocks noChangeArrowheads="1"/>
          </p:cNvSpPr>
          <p:nvPr/>
        </p:nvSpPr>
        <p:spPr bwMode="auto">
          <a:xfrm>
            <a:off x="1320800" y="3352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400</a:t>
            </a:r>
          </a:p>
        </p:txBody>
      </p:sp>
      <p:sp>
        <p:nvSpPr>
          <p:cNvPr id="188473" name="Text Box 57"/>
          <p:cNvSpPr txBox="1">
            <a:spLocks noChangeArrowheads="1"/>
          </p:cNvSpPr>
          <p:nvPr/>
        </p:nvSpPr>
        <p:spPr bwMode="auto">
          <a:xfrm>
            <a:off x="2349500" y="27559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188474" name="Text Box 58"/>
          <p:cNvSpPr txBox="1">
            <a:spLocks noChangeArrowheads="1"/>
          </p:cNvSpPr>
          <p:nvPr/>
        </p:nvSpPr>
        <p:spPr bwMode="auto">
          <a:xfrm>
            <a:off x="800100" y="27559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-</a:t>
            </a:r>
          </a:p>
        </p:txBody>
      </p:sp>
      <p:sp>
        <p:nvSpPr>
          <p:cNvPr id="188475" name="Text Box 59"/>
          <p:cNvSpPr txBox="1">
            <a:spLocks noChangeArrowheads="1"/>
          </p:cNvSpPr>
          <p:nvPr/>
        </p:nvSpPr>
        <p:spPr bwMode="auto">
          <a:xfrm>
            <a:off x="114300" y="27559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421</a:t>
            </a:r>
          </a:p>
        </p:txBody>
      </p:sp>
      <p:sp>
        <p:nvSpPr>
          <p:cNvPr id="188476" name="Text Box 60"/>
          <p:cNvSpPr txBox="1">
            <a:spLocks noChangeArrowheads="1"/>
          </p:cNvSpPr>
          <p:nvPr/>
        </p:nvSpPr>
        <p:spPr bwMode="auto">
          <a:xfrm>
            <a:off x="3048000" y="3352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21</a:t>
            </a:r>
          </a:p>
        </p:txBody>
      </p:sp>
      <p:sp>
        <p:nvSpPr>
          <p:cNvPr id="188477" name="AutoShape 61"/>
          <p:cNvSpPr>
            <a:spLocks/>
          </p:cNvSpPr>
          <p:nvPr/>
        </p:nvSpPr>
        <p:spPr bwMode="auto">
          <a:xfrm rot="5400000">
            <a:off x="5245100" y="27813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8478" name="Text Box 62"/>
          <p:cNvSpPr txBox="1">
            <a:spLocks noChangeArrowheads="1"/>
          </p:cNvSpPr>
          <p:nvPr/>
        </p:nvSpPr>
        <p:spPr bwMode="auto">
          <a:xfrm>
            <a:off x="2438400" y="5029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96</a:t>
            </a:r>
          </a:p>
        </p:txBody>
      </p:sp>
      <p:sp>
        <p:nvSpPr>
          <p:cNvPr id="188479" name="Text Box 63"/>
          <p:cNvSpPr txBox="1">
            <a:spLocks noChangeArrowheads="1"/>
          </p:cNvSpPr>
          <p:nvPr/>
        </p:nvSpPr>
        <p:spPr bwMode="auto">
          <a:xfrm>
            <a:off x="1778000" y="4419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188480" name="Text Box 64"/>
          <p:cNvSpPr txBox="1">
            <a:spLocks noChangeArrowheads="1"/>
          </p:cNvSpPr>
          <p:nvPr/>
        </p:nvSpPr>
        <p:spPr bwMode="auto">
          <a:xfrm>
            <a:off x="1473200" y="4419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</a:t>
            </a:r>
          </a:p>
        </p:txBody>
      </p:sp>
      <p:sp>
        <p:nvSpPr>
          <p:cNvPr id="188481" name="Text Box 65"/>
          <p:cNvSpPr txBox="1">
            <a:spLocks noChangeArrowheads="1"/>
          </p:cNvSpPr>
          <p:nvPr/>
        </p:nvSpPr>
        <p:spPr bwMode="auto">
          <a:xfrm>
            <a:off x="1206500" y="4419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:</a:t>
            </a:r>
          </a:p>
        </p:txBody>
      </p:sp>
      <p:sp>
        <p:nvSpPr>
          <p:cNvPr id="188482" name="AutoShape 66"/>
          <p:cNvSpPr>
            <a:spLocks/>
          </p:cNvSpPr>
          <p:nvPr/>
        </p:nvSpPr>
        <p:spPr bwMode="auto">
          <a:xfrm rot="5400000">
            <a:off x="1447800" y="5715000"/>
            <a:ext cx="1524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8483" name="Text Box 67"/>
          <p:cNvSpPr txBox="1">
            <a:spLocks noChangeArrowheads="1"/>
          </p:cNvSpPr>
          <p:nvPr/>
        </p:nvSpPr>
        <p:spPr bwMode="auto">
          <a:xfrm>
            <a:off x="584200" y="55753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x</a:t>
            </a:r>
          </a:p>
        </p:txBody>
      </p:sp>
      <p:sp>
        <p:nvSpPr>
          <p:cNvPr id="188484" name="Text Box 68"/>
          <p:cNvSpPr txBox="1">
            <a:spLocks noChangeArrowheads="1"/>
          </p:cNvSpPr>
          <p:nvPr/>
        </p:nvSpPr>
        <p:spPr bwMode="auto">
          <a:xfrm>
            <a:off x="2032000" y="55753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188485" name="Text Box 69"/>
          <p:cNvSpPr txBox="1">
            <a:spLocks noChangeArrowheads="1"/>
          </p:cNvSpPr>
          <p:nvPr/>
        </p:nvSpPr>
        <p:spPr bwMode="auto">
          <a:xfrm>
            <a:off x="127000" y="55753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48</a:t>
            </a:r>
          </a:p>
        </p:txBody>
      </p:sp>
      <p:sp>
        <p:nvSpPr>
          <p:cNvPr id="188486" name="Text Box 70"/>
          <p:cNvSpPr txBox="1">
            <a:spLocks noChangeArrowheads="1"/>
          </p:cNvSpPr>
          <p:nvPr/>
        </p:nvSpPr>
        <p:spPr bwMode="auto">
          <a:xfrm>
            <a:off x="2667000" y="6172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96</a:t>
            </a:r>
          </a:p>
        </p:txBody>
      </p:sp>
      <p:sp>
        <p:nvSpPr>
          <p:cNvPr id="188487" name="AutoShape 71"/>
          <p:cNvSpPr>
            <a:spLocks/>
          </p:cNvSpPr>
          <p:nvPr/>
        </p:nvSpPr>
        <p:spPr bwMode="auto">
          <a:xfrm rot="5400000">
            <a:off x="5791200" y="1752600"/>
            <a:ext cx="1524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8488" name="Text Box 72"/>
          <p:cNvSpPr txBox="1">
            <a:spLocks noChangeArrowheads="1"/>
          </p:cNvSpPr>
          <p:nvPr/>
        </p:nvSpPr>
        <p:spPr bwMode="auto">
          <a:xfrm>
            <a:off x="5638800" y="2209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1</a:t>
            </a:r>
          </a:p>
        </p:txBody>
      </p:sp>
      <p:sp>
        <p:nvSpPr>
          <p:cNvPr id="188489" name="Text Box 73"/>
          <p:cNvSpPr txBox="1">
            <a:spLocks noChangeArrowheads="1"/>
          </p:cNvSpPr>
          <p:nvPr/>
        </p:nvSpPr>
        <p:spPr bwMode="auto">
          <a:xfrm>
            <a:off x="4559300" y="16891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90</a:t>
            </a:r>
          </a:p>
        </p:txBody>
      </p:sp>
      <p:sp>
        <p:nvSpPr>
          <p:cNvPr id="188490" name="Text Box 74"/>
          <p:cNvSpPr txBox="1">
            <a:spLocks noChangeArrowheads="1"/>
          </p:cNvSpPr>
          <p:nvPr/>
        </p:nvSpPr>
        <p:spPr bwMode="auto">
          <a:xfrm>
            <a:off x="5054600" y="16891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+</a:t>
            </a:r>
          </a:p>
        </p:txBody>
      </p:sp>
      <p:sp>
        <p:nvSpPr>
          <p:cNvPr id="188491" name="Text Box 75"/>
          <p:cNvSpPr txBox="1">
            <a:spLocks noChangeArrowheads="1"/>
          </p:cNvSpPr>
          <p:nvPr/>
        </p:nvSpPr>
        <p:spPr bwMode="auto">
          <a:xfrm>
            <a:off x="6261100" y="16891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188492" name="Text Box 76"/>
          <p:cNvSpPr txBox="1">
            <a:spLocks noChangeArrowheads="1"/>
          </p:cNvSpPr>
          <p:nvPr/>
        </p:nvSpPr>
        <p:spPr bwMode="auto">
          <a:xfrm>
            <a:off x="6934200" y="2209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91</a:t>
            </a:r>
          </a:p>
        </p:txBody>
      </p:sp>
      <p:sp>
        <p:nvSpPr>
          <p:cNvPr id="188493" name="Text Box 77"/>
          <p:cNvSpPr txBox="1">
            <a:spLocks noChangeArrowheads="1"/>
          </p:cNvSpPr>
          <p:nvPr/>
        </p:nvSpPr>
        <p:spPr bwMode="auto">
          <a:xfrm>
            <a:off x="6540500" y="27813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188494" name="Text Box 78"/>
          <p:cNvSpPr txBox="1">
            <a:spLocks noChangeArrowheads="1"/>
          </p:cNvSpPr>
          <p:nvPr/>
        </p:nvSpPr>
        <p:spPr bwMode="auto">
          <a:xfrm>
            <a:off x="5943600" y="27813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:</a:t>
            </a:r>
          </a:p>
        </p:txBody>
      </p:sp>
      <p:sp>
        <p:nvSpPr>
          <p:cNvPr id="188495" name="Text Box 79"/>
          <p:cNvSpPr txBox="1">
            <a:spLocks noChangeArrowheads="1"/>
          </p:cNvSpPr>
          <p:nvPr/>
        </p:nvSpPr>
        <p:spPr bwMode="auto">
          <a:xfrm>
            <a:off x="6210300" y="27813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9</a:t>
            </a:r>
          </a:p>
        </p:txBody>
      </p:sp>
      <p:sp>
        <p:nvSpPr>
          <p:cNvPr id="188496" name="Text Box 80"/>
          <p:cNvSpPr txBox="1">
            <a:spLocks noChangeArrowheads="1"/>
          </p:cNvSpPr>
          <p:nvPr/>
        </p:nvSpPr>
        <p:spPr bwMode="auto">
          <a:xfrm>
            <a:off x="7239000" y="3352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11</a:t>
            </a:r>
          </a:p>
        </p:txBody>
      </p:sp>
      <p:sp>
        <p:nvSpPr>
          <p:cNvPr id="188497" name="AutoShape 81"/>
          <p:cNvSpPr>
            <a:spLocks/>
          </p:cNvSpPr>
          <p:nvPr/>
        </p:nvSpPr>
        <p:spPr bwMode="auto">
          <a:xfrm rot="5400000">
            <a:off x="6070600" y="438150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8498" name="AutoShape 82"/>
          <p:cNvSpPr>
            <a:spLocks/>
          </p:cNvSpPr>
          <p:nvPr/>
        </p:nvSpPr>
        <p:spPr bwMode="auto">
          <a:xfrm rot="5400000">
            <a:off x="647700" y="43815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8499" name="Text Box 83"/>
          <p:cNvSpPr txBox="1">
            <a:spLocks noChangeArrowheads="1"/>
          </p:cNvSpPr>
          <p:nvPr/>
        </p:nvSpPr>
        <p:spPr bwMode="auto">
          <a:xfrm>
            <a:off x="6908800" y="4419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188500" name="Text Box 84"/>
          <p:cNvSpPr txBox="1">
            <a:spLocks noChangeArrowheads="1"/>
          </p:cNvSpPr>
          <p:nvPr/>
        </p:nvSpPr>
        <p:spPr bwMode="auto">
          <a:xfrm>
            <a:off x="4508500" y="4419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67</a:t>
            </a:r>
          </a:p>
        </p:txBody>
      </p:sp>
      <p:sp>
        <p:nvSpPr>
          <p:cNvPr id="188501" name="Text Box 85"/>
          <p:cNvSpPr txBox="1">
            <a:spLocks noChangeArrowheads="1"/>
          </p:cNvSpPr>
          <p:nvPr/>
        </p:nvSpPr>
        <p:spPr bwMode="auto">
          <a:xfrm>
            <a:off x="4991100" y="4419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-</a:t>
            </a:r>
          </a:p>
        </p:txBody>
      </p:sp>
      <p:sp>
        <p:nvSpPr>
          <p:cNvPr id="188502" name="Text Box 86"/>
          <p:cNvSpPr txBox="1">
            <a:spLocks noChangeArrowheads="1"/>
          </p:cNvSpPr>
          <p:nvPr/>
        </p:nvSpPr>
        <p:spPr bwMode="auto">
          <a:xfrm>
            <a:off x="7391400" y="5029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30</a:t>
            </a:r>
          </a:p>
        </p:txBody>
      </p:sp>
      <p:sp>
        <p:nvSpPr>
          <p:cNvPr id="188503" name="AutoShape 87"/>
          <p:cNvSpPr>
            <a:spLocks/>
          </p:cNvSpPr>
          <p:nvPr/>
        </p:nvSpPr>
        <p:spPr bwMode="auto">
          <a:xfrm rot="5400000">
            <a:off x="5118100" y="55372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8504" name="Text Box 88"/>
          <p:cNvSpPr txBox="1">
            <a:spLocks noChangeArrowheads="1"/>
          </p:cNvSpPr>
          <p:nvPr/>
        </p:nvSpPr>
        <p:spPr bwMode="auto">
          <a:xfrm>
            <a:off x="5778500" y="55753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+</a:t>
            </a:r>
          </a:p>
        </p:txBody>
      </p:sp>
      <p:sp>
        <p:nvSpPr>
          <p:cNvPr id="188505" name="Text Box 89"/>
          <p:cNvSpPr txBox="1">
            <a:spLocks noChangeArrowheads="1"/>
          </p:cNvSpPr>
          <p:nvPr/>
        </p:nvSpPr>
        <p:spPr bwMode="auto">
          <a:xfrm>
            <a:off x="6642100" y="55753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188506" name="Text Box 90"/>
          <p:cNvSpPr txBox="1">
            <a:spLocks noChangeArrowheads="1"/>
          </p:cNvSpPr>
          <p:nvPr/>
        </p:nvSpPr>
        <p:spPr bwMode="auto">
          <a:xfrm>
            <a:off x="6096000" y="55753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sp>
        <p:nvSpPr>
          <p:cNvPr id="188507" name="Text Box 91"/>
          <p:cNvSpPr txBox="1">
            <a:spLocks noChangeArrowheads="1"/>
          </p:cNvSpPr>
          <p:nvPr/>
        </p:nvSpPr>
        <p:spPr bwMode="auto">
          <a:xfrm>
            <a:off x="7239000" y="6172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50</a:t>
            </a:r>
          </a:p>
        </p:txBody>
      </p:sp>
      <p:sp>
        <p:nvSpPr>
          <p:cNvPr id="188508" name="Text Box 92"/>
          <p:cNvSpPr txBox="1">
            <a:spLocks noChangeArrowheads="1"/>
          </p:cNvSpPr>
          <p:nvPr/>
        </p:nvSpPr>
        <p:spPr bwMode="auto">
          <a:xfrm>
            <a:off x="2032000" y="16891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x</a:t>
            </a:r>
          </a:p>
        </p:txBody>
      </p:sp>
      <p:sp>
        <p:nvSpPr>
          <p:cNvPr id="188509" name="Text Box 93"/>
          <p:cNvSpPr txBox="1">
            <a:spLocks noChangeArrowheads="1"/>
          </p:cNvSpPr>
          <p:nvPr/>
        </p:nvSpPr>
        <p:spPr bwMode="auto">
          <a:xfrm>
            <a:off x="2628900" y="16891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=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24445 -0.0777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88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17361 -0.0018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88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7 L 0.17361 -0.0018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8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3.33333E-6 0.0759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88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275 4.81481E-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884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275 4.81481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88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0.24305 -0.0888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88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81481E-6 L 2.22222E-6 0.0870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884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8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7 L 0.22639 3.7037E-7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884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0.22222 3.7037E-7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88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19166 -0.0777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88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-2.22222E-6 0.07593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884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8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8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8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20834 -0.07778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88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11111E-6 L 0.15833 1.11111E-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1884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17083 1.11111E-6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188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2.22222E-6 0.08333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1884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8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8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8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3.33333E-6 L 0.1875 -0.08889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1884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0.16389 2.22222E-6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1884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22222E-6 L 0.16806 2.22222E-6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1884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2.22222E-6 0.08889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1884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18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8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8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71" dur="2000" fill="hold"/>
                                        <p:tgtEl>
                                          <p:spTgt spid="188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0.24444 3.7037E-6 " pathEditMode="relative" rAng="0" ptsTypes="AA">
                                      <p:cBhvr>
                                        <p:cTn id="175" dur="2000" fill="hold"/>
                                        <p:tgtEl>
                                          <p:spTgt spid="188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2 -0.08889 " pathEditMode="relative" rAng="0" ptsTypes="AA">
                                      <p:cBhvr>
                                        <p:cTn id="179" dur="2000" fill="hold"/>
                                        <p:tgtEl>
                                          <p:spTgt spid="1884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-2.22222E-6 0.08703 " pathEditMode="relative" rAng="0" ptsTypes="AA">
                                      <p:cBhvr>
                                        <p:cTn id="183" dur="2000" fill="hold"/>
                                        <p:tgtEl>
                                          <p:spTgt spid="1884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8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18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18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L 0.29444 2.22222E-6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1885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2875 2.22222E-6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188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2125 -0.08889 " pathEditMode="relative" rAng="0" ptsTypes="AA">
                                      <p:cBhvr>
                                        <p:cTn id="210" dur="2000" fill="hold"/>
                                        <p:tgtEl>
                                          <p:spTgt spid="188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L 4.44444E-6 0.08889 " pathEditMode="relative" rAng="0" ptsTypes="AA">
                                      <p:cBhvr>
                                        <p:cTn id="214" dur="2000" fill="hold"/>
                                        <p:tgtEl>
                                          <p:spTgt spid="1884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8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18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18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23333 -0.08889 " pathEditMode="relative" rAng="0" ptsTypes="AA">
                                      <p:cBhvr>
                                        <p:cTn id="233" dur="2000" fill="hold"/>
                                        <p:tgtEl>
                                          <p:spTgt spid="1884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6 L 0.18473 3.7037E-6 " pathEditMode="relative" rAng="0" ptsTypes="AA">
                                      <p:cBhvr>
                                        <p:cTn id="237" dur="2000" fill="hold"/>
                                        <p:tgtEl>
                                          <p:spTgt spid="1885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17916 3.7037E-6 " pathEditMode="relative" rAng="0" ptsTypes="AA">
                                      <p:cBhvr>
                                        <p:cTn id="241" dur="2000" fill="hold"/>
                                        <p:tgtEl>
                                          <p:spTgt spid="188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1.11111E-6 0.08703 " pathEditMode="relative" rAng="0" ptsTypes="AA">
                                      <p:cBhvr>
                                        <p:cTn id="245" dur="2000" fill="hold"/>
                                        <p:tgtEl>
                                          <p:spTgt spid="188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18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57" grpId="0" animBg="1"/>
      <p:bldP spid="188458" grpId="0"/>
      <p:bldP spid="188458" grpId="1"/>
      <p:bldP spid="188459" grpId="0"/>
      <p:bldP spid="188459" grpId="1"/>
      <p:bldP spid="188460" grpId="0"/>
      <p:bldP spid="188460" grpId="1"/>
      <p:bldP spid="188461" grpId="0"/>
      <p:bldP spid="188461" grpId="1"/>
      <p:bldP spid="188462" grpId="0"/>
      <p:bldP spid="188462" grpId="1"/>
      <p:bldP spid="188463" grpId="0"/>
      <p:bldP spid="188463" grpId="1"/>
      <p:bldP spid="188464" grpId="0"/>
      <p:bldP spid="188468" grpId="0"/>
      <p:bldP spid="188470" grpId="0" animBg="1"/>
      <p:bldP spid="188471" grpId="0"/>
      <p:bldP spid="188471" grpId="1"/>
      <p:bldP spid="188473" grpId="0"/>
      <p:bldP spid="188474" grpId="0"/>
      <p:bldP spid="188475" grpId="0"/>
      <p:bldP spid="188476" grpId="0"/>
      <p:bldP spid="188477" grpId="0" animBg="1"/>
      <p:bldP spid="188478" grpId="0"/>
      <p:bldP spid="188479" grpId="0"/>
      <p:bldP spid="188480" grpId="0"/>
      <p:bldP spid="188481" grpId="0"/>
      <p:bldP spid="188482" grpId="0" animBg="1"/>
      <p:bldP spid="188483" grpId="0"/>
      <p:bldP spid="188484" grpId="0"/>
      <p:bldP spid="188485" grpId="0"/>
      <p:bldP spid="188486" grpId="0"/>
      <p:bldP spid="188487" grpId="0" animBg="1"/>
      <p:bldP spid="188488" grpId="0"/>
      <p:bldP spid="188488" grpId="1"/>
      <p:bldP spid="188489" grpId="0"/>
      <p:bldP spid="188490" grpId="0"/>
      <p:bldP spid="188491" grpId="0"/>
      <p:bldP spid="188492" grpId="0"/>
      <p:bldP spid="188493" grpId="0"/>
      <p:bldP spid="188494" grpId="0"/>
      <p:bldP spid="188495" grpId="0"/>
      <p:bldP spid="188496" grpId="0"/>
      <p:bldP spid="188497" grpId="0" animBg="1"/>
      <p:bldP spid="188498" grpId="0" animBg="1"/>
      <p:bldP spid="188499" grpId="0"/>
      <p:bldP spid="188500" grpId="0"/>
      <p:bldP spid="188501" grpId="0"/>
      <p:bldP spid="188502" grpId="0"/>
      <p:bldP spid="188503" grpId="0" animBg="1"/>
      <p:bldP spid="188504" grpId="0"/>
      <p:bldP spid="188505" grpId="0"/>
      <p:bldP spid="188506" grpId="0"/>
      <p:bldP spid="188507" grpId="0"/>
      <p:bldP spid="188508" grpId="0"/>
      <p:bldP spid="1885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Hộp_Văn_Bản 3"/>
          <p:cNvSpPr txBox="1">
            <a:spLocks noChangeArrowheads="1"/>
          </p:cNvSpPr>
          <p:nvPr/>
        </p:nvSpPr>
        <p:spPr bwMode="auto">
          <a:xfrm>
            <a:off x="762000" y="1157288"/>
            <a:ext cx="7620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Luyện tập</a:t>
            </a:r>
          </a:p>
        </p:txBody>
      </p:sp>
      <p:sp>
        <p:nvSpPr>
          <p:cNvPr id="9219" name="Hộp_Văn_Bản 3"/>
          <p:cNvSpPr txBox="1">
            <a:spLocks noChangeArrowheads="1"/>
          </p:cNvSpPr>
          <p:nvPr/>
        </p:nvSpPr>
        <p:spPr bwMode="auto">
          <a:xfrm>
            <a:off x="609600" y="19050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Em hãy cho biết sự giống và khác nhau trong mỗi cặp biểu thức ở bài 2 ?</a:t>
            </a:r>
          </a:p>
        </p:txBody>
      </p:sp>
      <p:sp>
        <p:nvSpPr>
          <p:cNvPr id="201737" name="Rectangle 9"/>
          <p:cNvSpPr>
            <a:spLocks noChangeArrowheads="1"/>
          </p:cNvSpPr>
          <p:nvPr/>
        </p:nvSpPr>
        <p:spPr bwMode="auto">
          <a:xfrm>
            <a:off x="1981200" y="3352800"/>
            <a:ext cx="50292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600">
                <a:effectLst>
                  <a:outerShdw blurRad="38100" dist="38100" dir="2700000" algn="tl">
                    <a:srgbClr val="000000"/>
                  </a:outerShdw>
                </a:effectLst>
              </a:rPr>
              <a:t>(421 - 200) x 2 = 442 </a:t>
            </a:r>
          </a:p>
          <a:p>
            <a:pPr algn="ctr"/>
            <a:endParaRPr lang="en-US" sz="2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endParaRPr lang="en-US" sz="2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endParaRPr lang="en-US" sz="2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en-US" sz="2600">
                <a:effectLst>
                  <a:outerShdw blurRad="38100" dist="38100" dir="2700000" algn="tl">
                    <a:srgbClr val="000000"/>
                  </a:outerShdw>
                </a:effectLst>
              </a:rPr>
              <a:t>421 - 200 x 2 = 21</a:t>
            </a:r>
          </a:p>
        </p:txBody>
      </p:sp>
      <p:sp>
        <p:nvSpPr>
          <p:cNvPr id="9221" name="AutoShape 10"/>
          <p:cNvSpPr>
            <a:spLocks/>
          </p:cNvSpPr>
          <p:nvPr/>
        </p:nvSpPr>
        <p:spPr bwMode="auto">
          <a:xfrm rot="5400000">
            <a:off x="4412456" y="5010944"/>
            <a:ext cx="204788" cy="952500"/>
          </a:xfrm>
          <a:prstGeom prst="rightBrace">
            <a:avLst>
              <a:gd name="adj1" fmla="val 3876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Text Box 11"/>
          <p:cNvSpPr txBox="1">
            <a:spLocks noChangeArrowheads="1"/>
          </p:cNvSpPr>
          <p:nvPr/>
        </p:nvSpPr>
        <p:spPr bwMode="auto">
          <a:xfrm>
            <a:off x="3327400" y="40513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221</a:t>
            </a:r>
          </a:p>
        </p:txBody>
      </p:sp>
      <p:sp>
        <p:nvSpPr>
          <p:cNvPr id="9223" name="Text Box 13"/>
          <p:cNvSpPr txBox="1">
            <a:spLocks noChangeArrowheads="1"/>
          </p:cNvSpPr>
          <p:nvPr/>
        </p:nvSpPr>
        <p:spPr bwMode="auto">
          <a:xfrm>
            <a:off x="4114800" y="5715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400</a:t>
            </a:r>
          </a:p>
        </p:txBody>
      </p:sp>
      <p:sp>
        <p:nvSpPr>
          <p:cNvPr id="9224" name="AutoShape 14"/>
          <p:cNvSpPr>
            <a:spLocks/>
          </p:cNvSpPr>
          <p:nvPr/>
        </p:nvSpPr>
        <p:spPr bwMode="auto">
          <a:xfrm rot="5400000">
            <a:off x="3683000" y="3289300"/>
            <a:ext cx="152400" cy="1219200"/>
          </a:xfrm>
          <a:prstGeom prst="righ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Hộp_Văn_Bản 3"/>
          <p:cNvSpPr txBox="1">
            <a:spLocks noChangeArrowheads="1"/>
          </p:cNvSpPr>
          <p:nvPr/>
        </p:nvSpPr>
        <p:spPr bwMode="auto">
          <a:xfrm>
            <a:off x="914400" y="1231900"/>
            <a:ext cx="7242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Luyện tập</a:t>
            </a:r>
          </a:p>
        </p:txBody>
      </p:sp>
      <p:sp>
        <p:nvSpPr>
          <p:cNvPr id="10243" name="Hộp_Văn_Bản 3"/>
          <p:cNvSpPr txBox="1">
            <a:spLocks noChangeArrowheads="1"/>
          </p:cNvSpPr>
          <p:nvPr/>
        </p:nvSpPr>
        <p:spPr bwMode="auto">
          <a:xfrm>
            <a:off x="914400" y="1892300"/>
            <a:ext cx="7242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Bài 3: Điền dấu (&gt;, &lt;, =) ? (Làm SGK)</a:t>
            </a:r>
          </a:p>
        </p:txBody>
      </p:sp>
      <p:graphicFrame>
        <p:nvGraphicFramePr>
          <p:cNvPr id="190525" name="Group 61"/>
          <p:cNvGraphicFramePr>
            <a:graphicFrameLocks noGrp="1"/>
          </p:cNvGraphicFramePr>
          <p:nvPr>
            <p:ph/>
          </p:nvPr>
        </p:nvGraphicFramePr>
        <p:xfrm>
          <a:off x="63500" y="2692400"/>
          <a:ext cx="8991600" cy="4043363"/>
        </p:xfrm>
        <a:graphic>
          <a:graphicData uri="http://schemas.openxmlformats.org/drawingml/2006/table">
            <a:tbl>
              <a:tblPr/>
              <a:tblGrid>
                <a:gridCol w="4508500"/>
                <a:gridCol w="4483100"/>
              </a:tblGrid>
              <a:tr h="309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(12 + 11) x 3  ...  45</a:t>
                      </a: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30  …  (70 + 23) : 3</a:t>
                      </a: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Làm thế nào để bạn điền dấu đúng?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0526" name="AutoShape 62"/>
          <p:cNvSpPr>
            <a:spLocks/>
          </p:cNvSpPr>
          <p:nvPr/>
        </p:nvSpPr>
        <p:spPr bwMode="auto">
          <a:xfrm rot="5400000">
            <a:off x="1282700" y="2984500"/>
            <a:ext cx="152400" cy="1346200"/>
          </a:xfrm>
          <a:prstGeom prst="rightBrace">
            <a:avLst>
              <a:gd name="adj1" fmla="val 736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0527" name="Text Box 63"/>
          <p:cNvSpPr txBox="1">
            <a:spLocks noChangeArrowheads="1"/>
          </p:cNvSpPr>
          <p:nvPr/>
        </p:nvSpPr>
        <p:spPr bwMode="auto">
          <a:xfrm>
            <a:off x="990600" y="37338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23</a:t>
            </a:r>
          </a:p>
        </p:txBody>
      </p:sp>
      <p:sp>
        <p:nvSpPr>
          <p:cNvPr id="190528" name="Text Box 64"/>
          <p:cNvSpPr txBox="1">
            <a:spLocks noChangeArrowheads="1"/>
          </p:cNvSpPr>
          <p:nvPr/>
        </p:nvSpPr>
        <p:spPr bwMode="auto">
          <a:xfrm>
            <a:off x="2159000" y="3092450"/>
            <a:ext cx="533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x</a:t>
            </a:r>
          </a:p>
        </p:txBody>
      </p:sp>
      <p:sp>
        <p:nvSpPr>
          <p:cNvPr id="190529" name="Text Box 65"/>
          <p:cNvSpPr txBox="1">
            <a:spLocks noChangeArrowheads="1"/>
          </p:cNvSpPr>
          <p:nvPr/>
        </p:nvSpPr>
        <p:spPr bwMode="auto">
          <a:xfrm>
            <a:off x="2514600" y="3092450"/>
            <a:ext cx="457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3</a:t>
            </a:r>
          </a:p>
        </p:txBody>
      </p:sp>
      <p:sp>
        <p:nvSpPr>
          <p:cNvPr id="190530" name="AutoShape 66"/>
          <p:cNvSpPr>
            <a:spLocks/>
          </p:cNvSpPr>
          <p:nvPr/>
        </p:nvSpPr>
        <p:spPr bwMode="auto">
          <a:xfrm rot="5400000">
            <a:off x="1993900" y="3581400"/>
            <a:ext cx="228600" cy="1422400"/>
          </a:xfrm>
          <a:prstGeom prst="rightBrace">
            <a:avLst>
              <a:gd name="adj1" fmla="val 5185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0531" name="Text Box 67"/>
          <p:cNvSpPr txBox="1">
            <a:spLocks noChangeArrowheads="1"/>
          </p:cNvSpPr>
          <p:nvPr/>
        </p:nvSpPr>
        <p:spPr bwMode="auto">
          <a:xfrm>
            <a:off x="1676400" y="44196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69</a:t>
            </a:r>
          </a:p>
        </p:txBody>
      </p:sp>
      <p:sp>
        <p:nvSpPr>
          <p:cNvPr id="190532" name="Text Box 68"/>
          <p:cNvSpPr txBox="1">
            <a:spLocks noChangeArrowheads="1"/>
          </p:cNvSpPr>
          <p:nvPr/>
        </p:nvSpPr>
        <p:spPr bwMode="auto">
          <a:xfrm>
            <a:off x="3441700" y="30861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45</a:t>
            </a:r>
          </a:p>
        </p:txBody>
      </p:sp>
      <p:sp>
        <p:nvSpPr>
          <p:cNvPr id="190533" name="Text Box 69"/>
          <p:cNvSpPr txBox="1">
            <a:spLocks noChangeArrowheads="1"/>
          </p:cNvSpPr>
          <p:nvPr/>
        </p:nvSpPr>
        <p:spPr bwMode="auto">
          <a:xfrm>
            <a:off x="2819400" y="44196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&gt;</a:t>
            </a:r>
          </a:p>
        </p:txBody>
      </p:sp>
      <p:sp>
        <p:nvSpPr>
          <p:cNvPr id="190534" name="AutoShape 70"/>
          <p:cNvSpPr>
            <a:spLocks/>
          </p:cNvSpPr>
          <p:nvPr/>
        </p:nvSpPr>
        <p:spPr bwMode="auto">
          <a:xfrm rot="5400000">
            <a:off x="7010400" y="2984500"/>
            <a:ext cx="152400" cy="1346200"/>
          </a:xfrm>
          <a:prstGeom prst="rightBrace">
            <a:avLst>
              <a:gd name="adj1" fmla="val 736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0535" name="Text Box 71"/>
          <p:cNvSpPr txBox="1">
            <a:spLocks noChangeArrowheads="1"/>
          </p:cNvSpPr>
          <p:nvPr/>
        </p:nvSpPr>
        <p:spPr bwMode="auto">
          <a:xfrm>
            <a:off x="4914900" y="30861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30</a:t>
            </a:r>
          </a:p>
        </p:txBody>
      </p:sp>
      <p:sp>
        <p:nvSpPr>
          <p:cNvPr id="190536" name="Text Box 72"/>
          <p:cNvSpPr txBox="1">
            <a:spLocks noChangeArrowheads="1"/>
          </p:cNvSpPr>
          <p:nvPr/>
        </p:nvSpPr>
        <p:spPr bwMode="auto">
          <a:xfrm>
            <a:off x="7848600" y="3086100"/>
            <a:ext cx="533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:</a:t>
            </a:r>
          </a:p>
        </p:txBody>
      </p:sp>
      <p:sp>
        <p:nvSpPr>
          <p:cNvPr id="190537" name="Text Box 73"/>
          <p:cNvSpPr txBox="1">
            <a:spLocks noChangeArrowheads="1"/>
          </p:cNvSpPr>
          <p:nvPr/>
        </p:nvSpPr>
        <p:spPr bwMode="auto">
          <a:xfrm>
            <a:off x="8178800" y="3086100"/>
            <a:ext cx="457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3</a:t>
            </a:r>
          </a:p>
        </p:txBody>
      </p:sp>
      <p:sp>
        <p:nvSpPr>
          <p:cNvPr id="190538" name="AutoShape 74"/>
          <p:cNvSpPr>
            <a:spLocks/>
          </p:cNvSpPr>
          <p:nvPr/>
        </p:nvSpPr>
        <p:spPr bwMode="auto">
          <a:xfrm rot="5400000">
            <a:off x="7594600" y="3619500"/>
            <a:ext cx="228600" cy="13716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0539" name="Text Box 75"/>
          <p:cNvSpPr txBox="1">
            <a:spLocks noChangeArrowheads="1"/>
          </p:cNvSpPr>
          <p:nvPr/>
        </p:nvSpPr>
        <p:spPr bwMode="auto">
          <a:xfrm>
            <a:off x="7315200" y="44196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31</a:t>
            </a:r>
          </a:p>
        </p:txBody>
      </p:sp>
      <p:sp>
        <p:nvSpPr>
          <p:cNvPr id="190540" name="Text Box 76"/>
          <p:cNvSpPr txBox="1">
            <a:spLocks noChangeArrowheads="1"/>
          </p:cNvSpPr>
          <p:nvPr/>
        </p:nvSpPr>
        <p:spPr bwMode="auto">
          <a:xfrm>
            <a:off x="6629400" y="37338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93</a:t>
            </a:r>
          </a:p>
        </p:txBody>
      </p:sp>
      <p:sp>
        <p:nvSpPr>
          <p:cNvPr id="190541" name="Text Box 77"/>
          <p:cNvSpPr txBox="1">
            <a:spLocks noChangeArrowheads="1"/>
          </p:cNvSpPr>
          <p:nvPr/>
        </p:nvSpPr>
        <p:spPr bwMode="auto">
          <a:xfrm>
            <a:off x="5511800" y="438785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/>
              <a:t>&lt;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2.22222E-6 0.0912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905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07407E-6 L 5.55112E-17 0.0912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90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9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-2.22222E-6 0.1921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90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9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 0.0921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90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85185E-6 L -4.44444E-6 0.0921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90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3.33333E-6 0.19213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90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9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526" grpId="0" animBg="1"/>
      <p:bldP spid="190527" grpId="0"/>
      <p:bldP spid="190528" grpId="0"/>
      <p:bldP spid="190529" grpId="0"/>
      <p:bldP spid="190530" grpId="0" animBg="1"/>
      <p:bldP spid="190531" grpId="0"/>
      <p:bldP spid="190532" grpId="0"/>
      <p:bldP spid="190533" grpId="0"/>
      <p:bldP spid="190534" grpId="0" animBg="1"/>
      <p:bldP spid="190535" grpId="0"/>
      <p:bldP spid="190536" grpId="0"/>
      <p:bldP spid="190537" grpId="0"/>
      <p:bldP spid="190538" grpId="0" animBg="1"/>
      <p:bldP spid="190539" grpId="0"/>
      <p:bldP spid="190540" grpId="0"/>
      <p:bldP spid="1905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Hộp_Văn_Bản 3"/>
          <p:cNvSpPr txBox="1">
            <a:spLocks noChangeArrowheads="1"/>
          </p:cNvSpPr>
          <p:nvPr/>
        </p:nvSpPr>
        <p:spPr bwMode="auto">
          <a:xfrm>
            <a:off x="914400" y="1168400"/>
            <a:ext cx="7242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Luyện tập</a:t>
            </a:r>
          </a:p>
        </p:txBody>
      </p:sp>
      <p:sp>
        <p:nvSpPr>
          <p:cNvPr id="11267" name="Hộp_Văn_Bản 3"/>
          <p:cNvSpPr txBox="1">
            <a:spLocks noChangeArrowheads="1"/>
          </p:cNvSpPr>
          <p:nvPr/>
        </p:nvSpPr>
        <p:spPr bwMode="auto">
          <a:xfrm>
            <a:off x="914400" y="1843088"/>
            <a:ext cx="7242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Bài 4: Thi xếp hình</a:t>
            </a:r>
          </a:p>
        </p:txBody>
      </p:sp>
      <p:graphicFrame>
        <p:nvGraphicFramePr>
          <p:cNvPr id="189505" name="Group 65"/>
          <p:cNvGraphicFramePr>
            <a:graphicFrameLocks noGrp="1"/>
          </p:cNvGraphicFramePr>
          <p:nvPr>
            <p:ph/>
          </p:nvPr>
        </p:nvGraphicFramePr>
        <p:xfrm>
          <a:off x="152400" y="2514600"/>
          <a:ext cx="8839200" cy="4038600"/>
        </p:xfrm>
        <a:graphic>
          <a:graphicData uri="http://schemas.openxmlformats.org/drawingml/2006/table">
            <a:tbl>
              <a:tblPr/>
              <a:tblGrid>
                <a:gridCol w="4419600"/>
                <a:gridCol w="4419600"/>
              </a:tblGrid>
              <a:tr h="2979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Cho 8 hình tam giác, mỗi hình như hình dưới đây: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8863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  Ai là người thắng cuộc ?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278" name="AutoShape 33"/>
          <p:cNvSpPr>
            <a:spLocks noChangeArrowheads="1"/>
          </p:cNvSpPr>
          <p:nvPr/>
        </p:nvSpPr>
        <p:spPr bwMode="auto">
          <a:xfrm>
            <a:off x="1981200" y="3657600"/>
            <a:ext cx="838200" cy="8382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9488" name="Line 48"/>
          <p:cNvSpPr>
            <a:spLocks noChangeShapeType="1"/>
          </p:cNvSpPr>
          <p:nvPr/>
        </p:nvSpPr>
        <p:spPr bwMode="auto">
          <a:xfrm flipV="1">
            <a:off x="5638800" y="4114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89" name="Line 49"/>
          <p:cNvSpPr>
            <a:spLocks noChangeShapeType="1"/>
          </p:cNvSpPr>
          <p:nvPr/>
        </p:nvSpPr>
        <p:spPr bwMode="auto">
          <a:xfrm>
            <a:off x="7315200" y="32766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0" name="Line 50"/>
          <p:cNvSpPr>
            <a:spLocks noChangeShapeType="1"/>
          </p:cNvSpPr>
          <p:nvPr/>
        </p:nvSpPr>
        <p:spPr bwMode="auto">
          <a:xfrm flipV="1">
            <a:off x="6477000" y="3276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1" name="Line 51"/>
          <p:cNvSpPr>
            <a:spLocks noChangeShapeType="1"/>
          </p:cNvSpPr>
          <p:nvPr/>
        </p:nvSpPr>
        <p:spPr bwMode="auto">
          <a:xfrm flipV="1">
            <a:off x="5638800" y="32766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2" name="Line 52"/>
          <p:cNvSpPr>
            <a:spLocks noChangeShapeType="1"/>
          </p:cNvSpPr>
          <p:nvPr/>
        </p:nvSpPr>
        <p:spPr bwMode="auto">
          <a:xfrm flipV="1">
            <a:off x="6477000" y="4114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3" name="Line 53"/>
          <p:cNvSpPr>
            <a:spLocks noChangeShapeType="1"/>
          </p:cNvSpPr>
          <p:nvPr/>
        </p:nvSpPr>
        <p:spPr bwMode="auto">
          <a:xfrm flipV="1">
            <a:off x="7315200" y="4114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4" name="Line 54"/>
          <p:cNvSpPr>
            <a:spLocks noChangeShapeType="1"/>
          </p:cNvSpPr>
          <p:nvPr/>
        </p:nvSpPr>
        <p:spPr bwMode="auto">
          <a:xfrm flipV="1">
            <a:off x="7315200" y="3276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5" name="Line 55"/>
          <p:cNvSpPr>
            <a:spLocks noChangeShapeType="1"/>
          </p:cNvSpPr>
          <p:nvPr/>
        </p:nvSpPr>
        <p:spPr bwMode="auto">
          <a:xfrm flipV="1">
            <a:off x="6477000" y="32766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6" name="Line 56"/>
          <p:cNvSpPr>
            <a:spLocks noChangeShapeType="1"/>
          </p:cNvSpPr>
          <p:nvPr/>
        </p:nvSpPr>
        <p:spPr bwMode="auto">
          <a:xfrm flipV="1">
            <a:off x="6477000" y="3276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7" name="Line 57"/>
          <p:cNvSpPr>
            <a:spLocks noChangeShapeType="1"/>
          </p:cNvSpPr>
          <p:nvPr/>
        </p:nvSpPr>
        <p:spPr bwMode="auto">
          <a:xfrm flipV="1">
            <a:off x="6045200" y="4114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8" name="Line 58"/>
          <p:cNvSpPr>
            <a:spLocks noChangeShapeType="1"/>
          </p:cNvSpPr>
          <p:nvPr/>
        </p:nvSpPr>
        <p:spPr bwMode="auto">
          <a:xfrm flipV="1">
            <a:off x="6883400" y="4114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499" name="Line 59"/>
          <p:cNvSpPr>
            <a:spLocks noChangeShapeType="1"/>
          </p:cNvSpPr>
          <p:nvPr/>
        </p:nvSpPr>
        <p:spPr bwMode="auto">
          <a:xfrm flipV="1">
            <a:off x="7721600" y="4114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500" name="Line 60"/>
          <p:cNvSpPr>
            <a:spLocks noChangeShapeType="1"/>
          </p:cNvSpPr>
          <p:nvPr/>
        </p:nvSpPr>
        <p:spPr bwMode="auto">
          <a:xfrm flipV="1">
            <a:off x="6883400" y="4953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501" name="Line 61"/>
          <p:cNvSpPr>
            <a:spLocks noChangeShapeType="1"/>
          </p:cNvSpPr>
          <p:nvPr/>
        </p:nvSpPr>
        <p:spPr bwMode="auto">
          <a:xfrm flipV="1">
            <a:off x="6045200" y="4953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502" name="Line 62"/>
          <p:cNvSpPr>
            <a:spLocks noChangeShapeType="1"/>
          </p:cNvSpPr>
          <p:nvPr/>
        </p:nvSpPr>
        <p:spPr bwMode="auto">
          <a:xfrm>
            <a:off x="6883400" y="4114800"/>
            <a:ext cx="838200" cy="850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503" name="Line 63"/>
          <p:cNvSpPr>
            <a:spLocks noChangeShapeType="1"/>
          </p:cNvSpPr>
          <p:nvPr/>
        </p:nvSpPr>
        <p:spPr bwMode="auto">
          <a:xfrm flipH="1">
            <a:off x="6045200" y="41148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9506" name="Hộp_Văn_Bản 3"/>
          <p:cNvSpPr txBox="1">
            <a:spLocks noChangeArrowheads="1"/>
          </p:cNvSpPr>
          <p:nvPr/>
        </p:nvSpPr>
        <p:spPr bwMode="auto">
          <a:xfrm>
            <a:off x="4699000" y="25273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/>
              <a:t>Hãy xếp thành hình cái nhà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8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9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8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8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88" grpId="0" animBg="1"/>
      <p:bldP spid="189489" grpId="0" animBg="1"/>
      <p:bldP spid="189490" grpId="0" animBg="1"/>
      <p:bldP spid="189491" grpId="0" animBg="1"/>
      <p:bldP spid="189492" grpId="0" animBg="1"/>
      <p:bldP spid="189493" grpId="0" animBg="1"/>
      <p:bldP spid="189494" grpId="0" animBg="1"/>
      <p:bldP spid="189495" grpId="0" animBg="1"/>
      <p:bldP spid="189496" grpId="0" animBg="1"/>
      <p:bldP spid="189497" grpId="0" animBg="1"/>
      <p:bldP spid="189498" grpId="0" animBg="1"/>
      <p:bldP spid="189499" grpId="0" animBg="1"/>
      <p:bldP spid="189500" grpId="0" animBg="1"/>
      <p:bldP spid="189501" grpId="0" animBg="1"/>
      <p:bldP spid="189502" grpId="0" animBg="1"/>
      <p:bldP spid="189503" grpId="0" animBg="1"/>
      <p:bldP spid="18950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10631PHOTO" val="/9j/4AAQSkZJRgABAQAAAQABAAD/2wBDAAMCAgMCAgMDAwMEAwMEBQgFBQQEBQoHBwYIDAoMDAsKCwsNDhIQDQ4RDgsLEBYQERMUFRUVDA8XGBYUGBIUFRT/2wBDAQMEBAUEBQkFBQkUDQsNFBQUFBQUFBQUFBQUFBQUFBQUFBQUFBQUFBQUFBQUFBQUFBQUFBQUFBQUFBQUFBQUFBT/wAARCABrAF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JLYbCuOnNOigHHGM1ejjBPQ4I9aaEKMRg8V8SfirkEEA3dDzVpYB6U6BRnOD+VWVGACQaVjNyK/2cbR8tUrqAZxt6tiqXjH4j+H/AAMirql2RcsNy2kK75WHrtHQe5Irh4v2jfCl3cqskOo2qBvvyQhgPf5WJraFCpJcyi7HdRweKrQ9pTptrvZ/h3PR3iAyAvSqptzknAqpoPj3w94rk8rStUgupiM+Tu2P/wB8sAT+FbRiJB+Xr71FnHRqxyzjOm+WaafnoY89kJoyGAIrzzxv8PINSgkdEBbGeOor1eSBtuMDNULm1LRtnpirhOUXdGtGvUw81Om7M240HykUTRYI461Nbx5iU+nvU08AwvXjrWKOVy0shkEY5NeWfGj4rP4UQ6No8oTVWQNPcDB+zIegH+2evsOe4r1K6uU03Tbm7cFkt4nlYDuFUnH6V8c2tnqPxJ8YJbKx+26pcvNNIeQinkk+wH8gK9HC0oybqT2R9Jw/l0cwxHNNXjG2nd+ZgGO91u8ldEnvbh23O3zO7E92Pr9avD4eeJJo96aJflMdRAwFfaPgX4c6N4M0mG1s7cAhctMy5d27kn1rqpreHyGJRguOtbvMW21COh+70sngopSlr5WPz2n8P6xorCWexurVojuEjKyFT6g9q+jPgz8XE8TxQ6Jq0pGrom2KV+twAOcn+8B+fPeu78X6JbXlvPHIgkiYEMG7g18t2+nvoPxKtrW2dg0V/GIm7j5x/Q1SqLGRakrNHyvEGS0p0LvdbPtY+wZIxtGO/es+9TEbYrZaI8gn/wCtWZqGMYBPHXmvIsfhXMi5arlSKtSD92SeQBVe0IWbb61ZfBiIB9qErEdbEBRJ4JIpVEkbgqyHowPBBryD4d/DdvCvjjxM8ZBW2gQWsoGdqSMWHHqAoH4V6yXIyPQ1PoENrHfzSuNjTlS7g8ttGBmtFUcYtLqfoPBbksw9nfRr8UedT+LNQ0fWYLe013VHnYBmtJ9NIhYZxneVzjP0rtvEHjXV9M0GKdbdFllXhnXK8Dk4FdNqkFjbOJ5h5jsdqKg+ZifpVLxKyQWlhJLAywJncBkke9S5XtY/oCNPlTPEB4vv/EtzuPiFbhw5U26WEkSqw6qWIxmsvwv4Hl1P4z3F/NGptNP2XLlu7snyADvyCfwr359L06CxLgiRGXcjADnIrldEhhjvby6jUCWXZGzZ+8Fzj/0I10KrytuPVHw/FblhsslNPVv8zpXlwvP86yLpw/Q9Sc1ammGwjuaosQSOK5j+eVG25oM3l3AIq9K4CMR0PPFUrwHeG9KslsxI/B4waVmLS5UkkUDk/oahtZg05UHvU9npmo69ffYNJsLjULv/AJ5WyM7D646D3Nd3pn7PHiWNDe6vKmnSCN3S0RhJI21S3zY+VRx7mt44epUXuo+z4ddWhjadeMG0nb+nscRquoaZawY1C8+xsVwsvm+WUHchvX6c1ytzfeHGliEXiK6Zw2FWS8OGHodw5J9+a6kWdpeRsZTGJsfelUNt+ma5nUdMtJC6vdRXABz5csS7fwrGNo6M/pCMrwuOvNTVrZktpiIBkAZ6U7SC0Vmgxy2WOT61DoHh+fxPqyaZpyx+YwZlU/Ki7RnBwOM9PxrS1HStT8NXAt9Us5LRjwpZflb/AHW6GuhUJcnNbQ/JuNMXOrGGGSdt2+gruT1wTUWTn/61ShiVzkc96Yc4yT+tZtWPx1rWx1WleHdQ8U6mun6ZavdXMnRV6KP7zHoFHqa9w8I/s8aZYRRS+JdVW4YDLWlqSqfQt94/hiuq+HfhSPw54XW0gWP7UxD3UyDDSMffrtHAArZkcOzAduCPevqMLl9OEVKors+7wOR0oRU8RrLt0X+ZteFbHQdBljsdNtFtrYjKR28IRW9yep+pya0p2R9Sghe2T940gVickBUyR+PSs7w6gke0kIyYpCufYiuj8hJNX06UYwkzK31ZSK9rlTjZKx9NFKlZRWiPjP43/DKXwJrshjVv7Hv2ZrScdEPUxk/3l7eq89jXhFxoEovcrcyS7jwm7Nfoj+0Dq/gzwv8ADPWJ/G8u3RpFEccUQzcSXB/1awDqZM8g9gCTxmvkz9njRvAHjzxXqC3fiG41a6soFuLfRLqya2+08/MS+4+aqcblULnOfu8V8nWy2arJUno/M+4w2ZweGcq0XdeW/wDkb37Pnw9nsJDr96hhtp1EFqGHLoWBeTH904AX15PTFe/al4XsNWt3t7i1hvrdwd0ci7vzFWU0zzZYwABkoowMBeegA6AAdParOpwmO4iEbFGLE7gcEcV9Vh8PGhRUNz4zF1ni6znJb9PI8Y8T/s6Wc4eXQrp7F+SLa4BeP6A/eX9a8d8UeCtY8HNs1O0aJWJVZVO5HPoGH8jX2fbX0scamcLcITgbxhvzFUPFGhaR4p0S7tbiEOrJloJejY/ut2I6g+orgr5fRq6w91nzGMyWlUTlTXK/wKlnqK2OwB9pAyfpV2eMrqDhBlX+bPpXKXdztmwT1XbXVWcgmSN26mNT+grthqrH070sb2lyCztGcn7vzVqWNwWs43JG/eJF575z/Suau7kQ6djPLEVcgv8AbZxYOAFrdaIzerPnz9tzTV1n4dXGq6zMq3trdxnT4lbCQ5OCi+rMpOW749BXzn+yt4Ok8T/EC71e3uvKn0JY5oEDnLO+5c/7u0MD67q9U/bu8Uy3I8L6WJdsIFzcsoGQWARFJ+gZvzrh/wBhm7WD4ka9GV3o+nIxB6ZWQdv+BV5UlGWJSPp6XNTy1yvv/Vj7r0y4DxQyvG0RSPJRhyHPGPfAz+dRa1nZaznj5iG/EUSXhkdSx4zgDNNvXF1p8kYPzDDL9RXtX0sfK21uiG6nVfsqDqx3YpdoW0vJiAVjVmOfYdPzrHiujd6pFg5CLyPStDX7xbHwg4Bw9w4U/QnP8hWLim7m7lpY8/1q9Ec2ATnjArsdBvBPplu5PWPafw4rzvxAT5wPfI/lXVeDZGbRkyxOHkH61zwdglsb2sXoEMSA981KdQEdgjMwAHc1jauTiPnuKo6zK66QuGIra+hktz43/a/8THV/iNDbq7GKzs1VcHjLOSf5Cp/2LZTF8SNXnBPy6eM+4Mq8VwH7Qzs3xR1XJJwkA/8AHK7b9jcY8Zayw+8LROfrLXlQd69/Ox9ZVfLgFHy/U+7ZrwLFG5YKu8ZJPAFMuNQCL8rg5PGD1rlfHg3+DbxDyrEoR6gg8U/T/lsrZRwqxRgD0+UV7Kd3Y+Sbsb1gwEtzOBggEfiap+Mb8OLCyBztBkbn8v61JCStlNjjLL/Ouf1di+uy7iThR1oe1xXP/9k="/>
  <p:tag name="MMPROD_10771PHOTO" val=""/>
  <p:tag name="MMPROD_10771LOGO" val=""/>
  <p:tag name="MMPROD_THEME_BG_IMAGE" val=""/>
  <p:tag name="MMPROD_UIDATA" val="&lt;database version=&quot;7.0&quot;&gt;&lt;object type=&quot;1&quot; unique_id=&quot;10001&quot;&gt;&lt;property id=&quot;20139&quot; value=&quot;%n. %s&quot;/&gt;&lt;property id=&quot;20141&quot; value=&quot;Tinh gia tri bieu thuc (tiet 79)&quot;/&gt;&lt;property id=&quot;20144&quot; value=&quot;1&quot;/&gt;&lt;property id=&quot;20146&quot; value=&quot;1&quot;/&gt;&lt;property id=&quot;20147&quot; value=&quot;0&quot;/&gt;&lt;property id=&quot;20148&quot; value=&quot;5&quot;/&gt;&lt;property id=&quot;20180&quot; value=&quot;1&quot;/&gt;&lt;property id=&quot;20181&quot; value=&quot;3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Documents and Settings\ADMIN\My Documents\ANH_PMIS\&quot;/&gt;&lt;property id=&quot;20224&quot; value=&quot;J:\Tiet toan 79 tvuong&quot;/&gt;&lt;property id=&quot;20250&quot; value=&quot;0&quot;/&gt;&lt;property id=&quot;20251&quot; value=&quot;0&quot;/&gt;&lt;property id=&quot;20259&quot; value=&quot;0&quot;/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3&quot; value=&quot;-1&quot;/&gt;&lt;property id=&quot;20307&quot; value=&quot;257&quot;/&gt;&lt;property id=&quot;20309&quot; value=&quot;-1&quot;/&gt;&lt;/object&gt;&lt;object type=&quot;3&quot; unique_id=&quot;10006&quot;&gt;&lt;property id=&quot;20148&quot; value=&quot;5&quot;/&gt;&lt;property id=&quot;20300&quot; value=&quot;Slide 4&quot;/&gt;&lt;property id=&quot;20303&quot; value=&quot;-1&quot;/&gt;&lt;property id=&quot;20307&quot; value=&quot;258&quot;/&gt;&lt;property id=&quot;20309&quot; value=&quot;-1&quot;/&gt;&lt;/object&gt;&lt;object type=&quot;3&quot; unique_id=&quot;10007&quot;&gt;&lt;property id=&quot;20148&quot; value=&quot;5&quot;/&gt;&lt;property id=&quot;20300&quot; value=&quot;Slide 5&quot;/&gt;&lt;property id=&quot;20303&quot; value=&quot;-1&quot;/&gt;&lt;property id=&quot;20307&quot; value=&quot;276&quot;/&gt;&lt;property id=&quot;20309&quot; value=&quot;-1&quot;/&gt;&lt;/object&gt;&lt;object type=&quot;3&quot; unique_id=&quot;10009&quot;&gt;&lt;property id=&quot;20148&quot; value=&quot;5&quot;/&gt;&lt;property id=&quot;20300&quot; value=&quot;Slide 7&quot;/&gt;&lt;property id=&quot;20303&quot; value=&quot;-1&quot;/&gt;&lt;property id=&quot;20307&quot; value=&quot;265&quot;/&gt;&lt;property id=&quot;20309&quot; value=&quot;-1&quot;/&gt;&lt;/object&gt;&lt;object type=&quot;3&quot; unique_id=&quot;10017&quot;&gt;&lt;property id=&quot;20148&quot; value=&quot;5&quot;/&gt;&lt;property id=&quot;20300&quot; value=&quot;Slide 13&quot;/&gt;&lt;property id=&quot;20303&quot; value=&quot;-1&quot;/&gt;&lt;property id=&quot;20307&quot; value=&quot;272&quot;/&gt;&lt;property id=&quot;20309&quot; value=&quot;-1&quot;/&gt;&lt;/object&gt;&lt;object type=&quot;3&quot; unique_id=&quot;10182&quot;&gt;&lt;property id=&quot;20148&quot; value=&quot;5&quot;/&gt;&lt;property id=&quot;20300&quot; value=&quot;Slide 8&quot;/&gt;&lt;property id=&quot;20303&quot; value=&quot;-1&quot;/&gt;&lt;property id=&quot;20307&quot; value=&quot;278&quot;/&gt;&lt;property id=&quot;20309&quot; value=&quot;-1&quot;/&gt;&lt;/object&gt;&lt;object type=&quot;3&quot; unique_id=&quot;10183&quot;&gt;&lt;property id=&quot;20148&quot; value=&quot;5&quot;/&gt;&lt;property id=&quot;20300&quot; value=&quot;Slide 9&quot;/&gt;&lt;property id=&quot;20303&quot; value=&quot;-1&quot;/&gt;&lt;property id=&quot;20307&quot; value=&quot;279&quot;/&gt;&lt;property id=&quot;20309&quot; value=&quot;-1&quot;/&gt;&lt;/object&gt;&lt;object type=&quot;3&quot; unique_id=&quot;10184&quot;&gt;&lt;property id=&quot;20148&quot; value=&quot;5&quot;/&gt;&lt;property id=&quot;20300&quot; value=&quot;Slide 10&quot;/&gt;&lt;property id=&quot;20303&quot; value=&quot;-1&quot;/&gt;&lt;property id=&quot;20307&quot; value=&quot;280&quot;/&gt;&lt;property id=&quot;20309&quot; value=&quot;-1&quot;/&gt;&lt;/object&gt;&lt;object type=&quot;3&quot; unique_id=&quot;10185&quot;&gt;&lt;property id=&quot;20148&quot; value=&quot;5&quot;/&gt;&lt;property id=&quot;20300&quot; value=&quot;Slide 11&quot;/&gt;&lt;property id=&quot;20303&quot; value=&quot;-1&quot;/&gt;&lt;property id=&quot;20307&quot; value=&quot;281&quot;/&gt;&lt;property id=&quot;20309&quot; value=&quot;-1&quot;/&gt;&lt;/object&gt;&lt;object type=&quot;3&quot; unique_id=&quot;10186&quot;&gt;&lt;property id=&quot;20148&quot; value=&quot;5&quot;/&gt;&lt;property id=&quot;20300&quot; value=&quot;Slide 12&quot;/&gt;&lt;property id=&quot;20303&quot; value=&quot;-1&quot;/&gt;&lt;property id=&quot;20307&quot; value=&quot;282&quot;/&gt;&lt;property id=&quot;20309&quot; value=&quot;-1&quot;/&gt;&lt;/object&gt;&lt;object type=&quot;3&quot; unique_id=&quot;10187&quot;&gt;&lt;property id=&quot;20148&quot; value=&quot;5&quot;/&gt;&lt;property id=&quot;20300&quot; value=&quot;Slide 14&quot;/&gt;&lt;property id=&quot;20303&quot; value=&quot;-1&quot;/&gt;&lt;property id=&quot;20307&quot; value=&quot;283&quot;/&gt;&lt;property id=&quot;20309&quot; value=&quot;-1&quot;/&gt;&lt;/object&gt;&lt;object type=&quot;3&quot; unique_id=&quot;10382&quot;&gt;&lt;property id=&quot;20148&quot; value=&quot;5&quot;/&gt;&lt;property id=&quot;20300&quot; value=&quot;Slide 1&quot;/&gt;&lt;property id=&quot;20303&quot; value=&quot;-1&quot;/&gt;&lt;property id=&quot;20307&quot; value=&quot;284&quot;/&gt;&lt;property id=&quot;20309&quot; value=&quot;-1&quot;/&gt;&lt;/object&gt;&lt;object type=&quot;3&quot; unique_id=&quot;10404&quot;&gt;&lt;property id=&quot;20148&quot; value=&quot;5&quot;/&gt;&lt;property id=&quot;20300&quot; value=&quot;Slide 3&quot;/&gt;&lt;property id=&quot;20303&quot; value=&quot;-1&quot;/&gt;&lt;property id=&quot;20307&quot; value=&quot;285&quot;/&gt;&lt;property id=&quot;20309&quot; value=&quot;-1&quot;/&gt;&lt;/object&gt;&lt;object type=&quot;3&quot; unique_id=&quot;10865&quot;&gt;&lt;property id=&quot;20148&quot; value=&quot;5&quot;/&gt;&lt;property id=&quot;20300&quot; value=&quot;Slide 6&quot;/&gt;&lt;property id=&quot;20307&quot; value=&quot;286&quot;/&gt;&lt;property id=&quot;20309&quot; value=&quot;-1&quot;/&gt;&lt;/object&gt;&lt;/object&gt;&lt;object type=&quot;10&quot; unique_id=&quot;10383&quot;&gt;&lt;object type=&quot;11&quot; unique_id=&quot;10384&quot;&gt;&lt;property id=&quot;20180&quot; value=&quot;1&quot;/&gt;&lt;property id=&quot;20181&quot; value=&quot;3&quot;/&gt;&lt;property id=&quot;20182&quot; value=&quot;0&quot;/&gt;&lt;property id=&quot;20183&quot; value=&quot;1&quot;/&gt;&lt;/object&gt;&lt;object type=&quot;12&quot; unique_id=&quot;10652&quot;&gt;&lt;/object&gt;&lt;/object&gt;&lt;object type=&quot;4&quot; unique_id=&quot;10385&quot;&gt;&lt;object type=&quot;5&quot; unique_id=&quot;10631&quot;&gt;&lt;property id=&quot;20000&quot; value=&quot;0&quot;/&gt;&lt;property id=&quot;20149&quot; value=&quot;Nguyễn Đức Thuần&quot;/&gt;&lt;property id=&quot;20150&quot; value=&quot;Phó hiệu trưởng&quot;/&gt;&lt;property id=&quot;20151&quot; value=&quot;66648412.000002.jpg&quot;/&gt;&lt;property id=&quot;20159&quot; value=&quot;TrungVuong.png&quot;/&gt;&lt;/object&gt;&lt;/object&gt;&lt;/object&gt;&lt;/database&gt;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SECTOMILLISECCONVERTED" val="1"/>
</p:tagLst>
</file>

<file path=ppt/theme/theme1.xml><?xml version="1.0" encoding="utf-8"?>
<a:theme xmlns:a="http://schemas.openxmlformats.org/drawingml/2006/main" name="Chủ đề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Chủ đề3</Template>
  <TotalTime>1459</TotalTime>
  <Words>431</Words>
  <Application>Microsoft Office PowerPoint</Application>
  <PresentationFormat>On-screen Show (4:3)</PresentationFormat>
  <Paragraphs>163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Chủ đề3</vt:lpstr>
      <vt:lpstr>Custom Design</vt:lpstr>
      <vt:lpstr>Globe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472 CMT7 TXBR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chiếu 1</dc:title>
  <dc:creator>KyLong Company</dc:creator>
  <cp:lastModifiedBy>CSTeam</cp:lastModifiedBy>
  <cp:revision>213</cp:revision>
  <dcterms:created xsi:type="dcterms:W3CDTF">2010-11-30T21:09:56Z</dcterms:created>
  <dcterms:modified xsi:type="dcterms:W3CDTF">2016-06-29T10:28:57Z</dcterms:modified>
</cp:coreProperties>
</file>