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FF"/>
    <a:srgbClr val="FF00FF"/>
    <a:srgbClr val="0000FF"/>
    <a:srgbClr val="00CC66"/>
    <a:srgbClr val="FFFF00"/>
    <a:srgbClr val="FF0000"/>
    <a:srgbClr val="FFFF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2806C-88F0-4EE4-9F8E-E7B69A6FA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EE227F-36EF-4AC5-97C0-1BE6A27837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94ABFF-AB39-4B30-9C31-79A0A32A7F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74B14-1A37-483B-87F6-38EC144C8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D7AD6-09B4-4216-878B-3D99318F63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07B9A-AB37-4D97-A821-AC45D024A2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5DED5-A7C1-4F93-9D45-9C921EEF8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1F568-EA8C-4FC2-B00E-ABDB92DE0D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0C2522-C264-4C56-A58B-612B897D9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6B4956-F06A-4EB3-A417-635B465C9D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E3CE2D-9B83-474B-B71E-B7D82AE239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B93419-AD13-4638-9E7E-856AADB968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hyperlink" Target="http://animfactory.com/animations/nature/flowers/butterflies_flowers_md_clr.gif" TargetMode="Externa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28600" y="1533525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: Tính nhẩm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600200" y="23622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56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533400" y="2362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7 x 8 = 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219200" y="30163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381000" y="2971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56 : 7 =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667000" y="2362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7 x 9 = </a:t>
            </a: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4876800" y="2362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7 x 6 = </a:t>
            </a:r>
          </a:p>
        </p:txBody>
      </p:sp>
      <p:sp>
        <p:nvSpPr>
          <p:cNvPr id="2057" name="Text Box 7"/>
          <p:cNvSpPr txBox="1">
            <a:spLocks noChangeArrowheads="1"/>
          </p:cNvSpPr>
          <p:nvPr/>
        </p:nvSpPr>
        <p:spPr bwMode="auto">
          <a:xfrm>
            <a:off x="7239000" y="2362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7 x 7 = </a:t>
            </a:r>
          </a:p>
        </p:txBody>
      </p:sp>
      <p:sp>
        <p:nvSpPr>
          <p:cNvPr id="2058" name="Text Box 7"/>
          <p:cNvSpPr txBox="1">
            <a:spLocks noChangeArrowheads="1"/>
          </p:cNvSpPr>
          <p:nvPr/>
        </p:nvSpPr>
        <p:spPr bwMode="auto">
          <a:xfrm>
            <a:off x="2514600" y="2971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63 : 7 = </a:t>
            </a:r>
          </a:p>
        </p:txBody>
      </p:sp>
      <p:sp>
        <p:nvSpPr>
          <p:cNvPr id="2059" name="Text Box 7"/>
          <p:cNvSpPr txBox="1">
            <a:spLocks noChangeArrowheads="1"/>
          </p:cNvSpPr>
          <p:nvPr/>
        </p:nvSpPr>
        <p:spPr bwMode="auto">
          <a:xfrm>
            <a:off x="4800600" y="2971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42 : 7 = </a:t>
            </a:r>
          </a:p>
        </p:txBody>
      </p:sp>
      <p:sp>
        <p:nvSpPr>
          <p:cNvPr id="2060" name="Text Box 7"/>
          <p:cNvSpPr txBox="1">
            <a:spLocks noChangeArrowheads="1"/>
          </p:cNvSpPr>
          <p:nvPr/>
        </p:nvSpPr>
        <p:spPr bwMode="auto">
          <a:xfrm>
            <a:off x="7162800" y="2971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49 : 7 = </a:t>
            </a:r>
          </a:p>
        </p:txBody>
      </p:sp>
      <p:sp>
        <p:nvSpPr>
          <p:cNvPr id="2061" name="Text Box 7"/>
          <p:cNvSpPr txBox="1">
            <a:spLocks noChangeArrowheads="1"/>
          </p:cNvSpPr>
          <p:nvPr/>
        </p:nvSpPr>
        <p:spPr bwMode="auto">
          <a:xfrm>
            <a:off x="0" y="2286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a)</a:t>
            </a:r>
          </a:p>
        </p:txBody>
      </p:sp>
      <p:sp>
        <p:nvSpPr>
          <p:cNvPr id="2062" name="Text Box 7"/>
          <p:cNvSpPr txBox="1">
            <a:spLocks noChangeArrowheads="1"/>
          </p:cNvSpPr>
          <p:nvPr/>
        </p:nvSpPr>
        <p:spPr bwMode="auto">
          <a:xfrm>
            <a:off x="0" y="4267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b)</a:t>
            </a:r>
          </a:p>
        </p:txBody>
      </p:sp>
      <p:sp>
        <p:nvSpPr>
          <p:cNvPr id="2063" name="Text Box 7"/>
          <p:cNvSpPr txBox="1">
            <a:spLocks noChangeArrowheads="1"/>
          </p:cNvSpPr>
          <p:nvPr/>
        </p:nvSpPr>
        <p:spPr bwMode="auto">
          <a:xfrm>
            <a:off x="457200" y="4267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70 : 7 = </a:t>
            </a:r>
          </a:p>
        </p:txBody>
      </p:sp>
      <p:sp>
        <p:nvSpPr>
          <p:cNvPr id="2064" name="Text Box 7"/>
          <p:cNvSpPr txBox="1">
            <a:spLocks noChangeArrowheads="1"/>
          </p:cNvSpPr>
          <p:nvPr/>
        </p:nvSpPr>
        <p:spPr bwMode="auto">
          <a:xfrm>
            <a:off x="457200" y="48006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63 : 7 = </a:t>
            </a:r>
          </a:p>
        </p:txBody>
      </p:sp>
      <p:sp>
        <p:nvSpPr>
          <p:cNvPr id="2065" name="Text Box 7"/>
          <p:cNvSpPr txBox="1">
            <a:spLocks noChangeArrowheads="1"/>
          </p:cNvSpPr>
          <p:nvPr/>
        </p:nvSpPr>
        <p:spPr bwMode="auto">
          <a:xfrm>
            <a:off x="2590800" y="4267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28 : 7 = </a:t>
            </a:r>
          </a:p>
        </p:txBody>
      </p:sp>
      <p:sp>
        <p:nvSpPr>
          <p:cNvPr id="2066" name="Text Box 7"/>
          <p:cNvSpPr txBox="1">
            <a:spLocks noChangeArrowheads="1"/>
          </p:cNvSpPr>
          <p:nvPr/>
        </p:nvSpPr>
        <p:spPr bwMode="auto">
          <a:xfrm>
            <a:off x="2590800" y="48863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42 : 6 = </a:t>
            </a:r>
          </a:p>
        </p:txBody>
      </p:sp>
      <p:sp>
        <p:nvSpPr>
          <p:cNvPr id="2067" name="Text Box 7"/>
          <p:cNvSpPr txBox="1">
            <a:spLocks noChangeArrowheads="1"/>
          </p:cNvSpPr>
          <p:nvPr/>
        </p:nvSpPr>
        <p:spPr bwMode="auto">
          <a:xfrm>
            <a:off x="457200" y="5410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14 : 7 = </a:t>
            </a:r>
          </a:p>
        </p:txBody>
      </p:sp>
      <p:sp>
        <p:nvSpPr>
          <p:cNvPr id="2068" name="Text Box 7"/>
          <p:cNvSpPr txBox="1">
            <a:spLocks noChangeArrowheads="1"/>
          </p:cNvSpPr>
          <p:nvPr/>
        </p:nvSpPr>
        <p:spPr bwMode="auto">
          <a:xfrm>
            <a:off x="2590800" y="54959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42 : 7 = </a:t>
            </a:r>
          </a:p>
        </p:txBody>
      </p:sp>
      <p:sp>
        <p:nvSpPr>
          <p:cNvPr id="2069" name="Text Box 7"/>
          <p:cNvSpPr txBox="1">
            <a:spLocks noChangeArrowheads="1"/>
          </p:cNvSpPr>
          <p:nvPr/>
        </p:nvSpPr>
        <p:spPr bwMode="auto">
          <a:xfrm>
            <a:off x="4800600" y="54864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35 : 7 = </a:t>
            </a:r>
          </a:p>
        </p:txBody>
      </p:sp>
      <p:sp>
        <p:nvSpPr>
          <p:cNvPr id="2070" name="Text Box 7"/>
          <p:cNvSpPr txBox="1">
            <a:spLocks noChangeArrowheads="1"/>
          </p:cNvSpPr>
          <p:nvPr/>
        </p:nvSpPr>
        <p:spPr bwMode="auto">
          <a:xfrm>
            <a:off x="4800600" y="4876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35 : 5 = </a:t>
            </a:r>
          </a:p>
        </p:txBody>
      </p:sp>
      <p:sp>
        <p:nvSpPr>
          <p:cNvPr id="2071" name="Text Box 7"/>
          <p:cNvSpPr txBox="1">
            <a:spLocks noChangeArrowheads="1"/>
          </p:cNvSpPr>
          <p:nvPr/>
        </p:nvSpPr>
        <p:spPr bwMode="auto">
          <a:xfrm>
            <a:off x="4800600" y="4267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30 : 6 = </a:t>
            </a:r>
          </a:p>
        </p:txBody>
      </p:sp>
      <p:sp>
        <p:nvSpPr>
          <p:cNvPr id="2072" name="Text Box 7"/>
          <p:cNvSpPr txBox="1">
            <a:spLocks noChangeArrowheads="1"/>
          </p:cNvSpPr>
          <p:nvPr/>
        </p:nvSpPr>
        <p:spPr bwMode="auto">
          <a:xfrm>
            <a:off x="7162800" y="54864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56 : 7 = </a:t>
            </a:r>
          </a:p>
        </p:txBody>
      </p:sp>
      <p:sp>
        <p:nvSpPr>
          <p:cNvPr id="2073" name="Text Box 7"/>
          <p:cNvSpPr txBox="1">
            <a:spLocks noChangeArrowheads="1"/>
          </p:cNvSpPr>
          <p:nvPr/>
        </p:nvSpPr>
        <p:spPr bwMode="auto">
          <a:xfrm>
            <a:off x="7239000" y="4876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27: 3 = </a:t>
            </a:r>
          </a:p>
        </p:txBody>
      </p:sp>
      <p:sp>
        <p:nvSpPr>
          <p:cNvPr id="2074" name="Text Box 7"/>
          <p:cNvSpPr txBox="1">
            <a:spLocks noChangeArrowheads="1"/>
          </p:cNvSpPr>
          <p:nvPr/>
        </p:nvSpPr>
        <p:spPr bwMode="auto">
          <a:xfrm>
            <a:off x="7162800" y="42767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18 : 2 = 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1679575" y="29257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3810000" y="290988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3810000" y="4191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3886200" y="48768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1738313" y="53641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1752600" y="47418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1658938" y="420528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10</a:t>
            </a: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3871913" y="547211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6096000" y="42672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6069013" y="486251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6086475" y="5456238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8458200" y="54562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8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8428038" y="4826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8458200" y="42672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9</a:t>
            </a: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3810000" y="23161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63</a:t>
            </a: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6113463" y="29416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6022975" y="23161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8443913" y="290988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8428038" y="23161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49</a:t>
            </a:r>
          </a:p>
        </p:txBody>
      </p:sp>
    </p:spTree>
  </p:cSld>
  <p:clrMapOvr>
    <a:masterClrMapping/>
  </p:clrMapOvr>
  <p:transition spd="med">
    <p:wedg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33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-76200" y="1524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:</a:t>
            </a: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Tính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352800" y="52578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0000FF"/>
              </a:solidFill>
            </a:endParaRPr>
          </a:p>
        </p:txBody>
      </p:sp>
      <p:grpSp>
        <p:nvGrpSpPr>
          <p:cNvPr id="3077" name="Group 4"/>
          <p:cNvGrpSpPr>
            <a:grpSpLocks/>
          </p:cNvGrpSpPr>
          <p:nvPr/>
        </p:nvGrpSpPr>
        <p:grpSpPr bwMode="auto">
          <a:xfrm>
            <a:off x="304800" y="2438400"/>
            <a:ext cx="1295400" cy="1524000"/>
            <a:chOff x="533400" y="2743200"/>
            <a:chExt cx="1295400" cy="1524000"/>
          </a:xfrm>
        </p:grpSpPr>
        <p:sp>
          <p:nvSpPr>
            <p:cNvPr id="314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4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28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8" name="Group 4"/>
          <p:cNvGrpSpPr>
            <a:grpSpLocks/>
          </p:cNvGrpSpPr>
          <p:nvPr/>
        </p:nvGrpSpPr>
        <p:grpSpPr bwMode="auto">
          <a:xfrm>
            <a:off x="228600" y="4572000"/>
            <a:ext cx="1295400" cy="1524000"/>
            <a:chOff x="533400" y="2743200"/>
            <a:chExt cx="1295400" cy="1524000"/>
          </a:xfrm>
        </p:grpSpPr>
        <p:sp>
          <p:nvSpPr>
            <p:cNvPr id="3141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42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42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9" name="Group 4"/>
          <p:cNvGrpSpPr>
            <a:grpSpLocks/>
          </p:cNvGrpSpPr>
          <p:nvPr/>
        </p:nvGrpSpPr>
        <p:grpSpPr bwMode="auto">
          <a:xfrm>
            <a:off x="2667000" y="2438400"/>
            <a:ext cx="1295400" cy="1524000"/>
            <a:chOff x="533400" y="2743200"/>
            <a:chExt cx="1295400" cy="1524000"/>
          </a:xfrm>
        </p:grpSpPr>
        <p:sp>
          <p:nvSpPr>
            <p:cNvPr id="3137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38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35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0" name="Group 4"/>
          <p:cNvGrpSpPr>
            <a:grpSpLocks/>
          </p:cNvGrpSpPr>
          <p:nvPr/>
        </p:nvGrpSpPr>
        <p:grpSpPr bwMode="auto">
          <a:xfrm>
            <a:off x="5029200" y="2438400"/>
            <a:ext cx="1295400" cy="1524000"/>
            <a:chOff x="533400" y="2743200"/>
            <a:chExt cx="1295400" cy="1524000"/>
          </a:xfrm>
        </p:grpSpPr>
        <p:sp>
          <p:nvSpPr>
            <p:cNvPr id="3133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34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21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1" name="Group 4"/>
          <p:cNvGrpSpPr>
            <a:grpSpLocks/>
          </p:cNvGrpSpPr>
          <p:nvPr/>
        </p:nvGrpSpPr>
        <p:grpSpPr bwMode="auto">
          <a:xfrm>
            <a:off x="7162800" y="2362200"/>
            <a:ext cx="1295400" cy="1524000"/>
            <a:chOff x="533400" y="2743200"/>
            <a:chExt cx="1295400" cy="1524000"/>
          </a:xfrm>
        </p:grpSpPr>
        <p:sp>
          <p:nvSpPr>
            <p:cNvPr id="3129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30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14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/>
          <p:cNvCxnSpPr/>
          <p:nvPr/>
        </p:nvCxnSpPr>
        <p:spPr>
          <a:xfrm>
            <a:off x="5087938" y="56388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83" name="Group 4"/>
          <p:cNvGrpSpPr>
            <a:grpSpLocks/>
          </p:cNvGrpSpPr>
          <p:nvPr/>
        </p:nvGrpSpPr>
        <p:grpSpPr bwMode="auto">
          <a:xfrm>
            <a:off x="7162800" y="4495800"/>
            <a:ext cx="1295400" cy="1524000"/>
            <a:chOff x="533400" y="2743200"/>
            <a:chExt cx="1295400" cy="1524000"/>
          </a:xfrm>
        </p:grpSpPr>
        <p:sp>
          <p:nvSpPr>
            <p:cNvPr id="312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7</a:t>
              </a:r>
            </a:p>
          </p:txBody>
        </p:sp>
        <p:sp>
          <p:nvSpPr>
            <p:cNvPr id="312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49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>
            <a:off x="2743200" y="56261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239000" y="55626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04800" y="5715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059363" y="3584575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667000" y="35814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04800" y="35814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9000" y="353695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667000" y="51054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5029200" y="50546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25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28600" y="51816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51" name="Text Box 8"/>
          <p:cNvSpPr txBox="1">
            <a:spLocks noChangeArrowheads="1"/>
          </p:cNvSpPr>
          <p:nvPr/>
        </p:nvSpPr>
        <p:spPr bwMode="auto">
          <a:xfrm>
            <a:off x="7162800" y="50292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49</a:t>
            </a: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7162800" y="29718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14</a:t>
            </a: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5029200" y="30480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21</a:t>
            </a: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2635250" y="3001963"/>
            <a:ext cx="60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35</a:t>
            </a: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73050" y="3048000"/>
            <a:ext cx="60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28</a:t>
            </a: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715000" y="5181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914400" y="52578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7848600" y="5207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7848600" y="3124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3352800" y="32004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5715000" y="3124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62" name="Text Box 8"/>
          <p:cNvSpPr txBox="1">
            <a:spLocks noChangeArrowheads="1"/>
          </p:cNvSpPr>
          <p:nvPr/>
        </p:nvSpPr>
        <p:spPr bwMode="auto">
          <a:xfrm>
            <a:off x="990600" y="32004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2895600" y="559276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5227638" y="5562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5" name="Text Box 8"/>
          <p:cNvSpPr txBox="1">
            <a:spLocks noChangeArrowheads="1"/>
          </p:cNvSpPr>
          <p:nvPr/>
        </p:nvSpPr>
        <p:spPr bwMode="auto">
          <a:xfrm>
            <a:off x="442913" y="565626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7405688" y="5503863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7" name="Text Box 8"/>
          <p:cNvSpPr txBox="1">
            <a:spLocks noChangeArrowheads="1"/>
          </p:cNvSpPr>
          <p:nvPr/>
        </p:nvSpPr>
        <p:spPr bwMode="auto">
          <a:xfrm>
            <a:off x="7404100" y="346075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5243513" y="353695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819400" y="35401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471488" y="3505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0</a:t>
            </a:r>
          </a:p>
        </p:txBody>
      </p:sp>
      <p:grpSp>
        <p:nvGrpSpPr>
          <p:cNvPr id="3114" name="Group 4"/>
          <p:cNvGrpSpPr>
            <a:grpSpLocks/>
          </p:cNvGrpSpPr>
          <p:nvPr/>
        </p:nvGrpSpPr>
        <p:grpSpPr bwMode="auto">
          <a:xfrm>
            <a:off x="2667000" y="4495800"/>
            <a:ext cx="1295400" cy="1524000"/>
            <a:chOff x="533400" y="2743200"/>
            <a:chExt cx="1295400" cy="1524000"/>
          </a:xfrm>
        </p:grpSpPr>
        <p:sp>
          <p:nvSpPr>
            <p:cNvPr id="3121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6</a:t>
              </a:r>
            </a:p>
          </p:txBody>
        </p:sp>
        <p:sp>
          <p:nvSpPr>
            <p:cNvPr id="3122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42</a:t>
              </a:r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15" name="Group 4"/>
          <p:cNvGrpSpPr>
            <a:grpSpLocks/>
          </p:cNvGrpSpPr>
          <p:nvPr/>
        </p:nvGrpSpPr>
        <p:grpSpPr bwMode="auto">
          <a:xfrm>
            <a:off x="5029200" y="4495800"/>
            <a:ext cx="1295400" cy="1524000"/>
            <a:chOff x="533400" y="2743200"/>
            <a:chExt cx="1295400" cy="1524000"/>
          </a:xfrm>
        </p:grpSpPr>
        <p:sp>
          <p:nvSpPr>
            <p:cNvPr id="3117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5</a:t>
              </a:r>
            </a:p>
          </p:txBody>
        </p:sp>
        <p:sp>
          <p:nvSpPr>
            <p:cNvPr id="3118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CC"/>
                  </a:solidFill>
                  <a:cs typeface="Times New Roman" pitchFamily="18" charset="0"/>
                </a:rPr>
                <a:t>25</a:t>
              </a: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/>
          <p:cNvSpPr/>
          <p:nvPr/>
        </p:nvSpPr>
        <p:spPr>
          <a:xfrm>
            <a:off x="8001000" y="838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 spd="med"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6200" y="3124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Tóm tắt</a:t>
            </a: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219200" y="112713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8" name="Hexagon 7"/>
          <p:cNvSpPr/>
          <p:nvPr/>
        </p:nvSpPr>
        <p:spPr>
          <a:xfrm>
            <a:off x="228600" y="1752600"/>
            <a:ext cx="8001000" cy="1295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u="sng" dirty="0">
                <a:solidFill>
                  <a:srgbClr val="0000FF"/>
                </a:solidFill>
                <a:cs typeface="Times New Roman" pitchFamily="18" charset="0"/>
              </a:rPr>
              <a:t>Bài 3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: Cô giáo chia 35 học sinh thành các   nhóm, mỗi nhóm có 7 học sinh. Hỏi chia</a:t>
            </a:r>
          </a:p>
          <a:p>
            <a:pPr>
              <a:defRPr/>
            </a:pP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được bao nhiêu nhóm?</a:t>
            </a: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304800" y="4495800"/>
            <a:ext cx="3733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048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8382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0386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295400" y="3657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35 học sinh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124200" y="3962400"/>
            <a:ext cx="914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304800" y="3962400"/>
            <a:ext cx="9906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81000" y="38862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Bài giải</a:t>
            </a: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295400" y="4876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? nhóm</a:t>
            </a:r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>
            <a:off x="4191000" y="3200400"/>
            <a:ext cx="0" cy="3276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343400" y="4343400"/>
            <a:ext cx="4800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Cô giáo chia được số nhóm là: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        35 : 7 = 5 (nhóm)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                 Đáp số: 5 nhóm.</a:t>
            </a:r>
          </a:p>
        </p:txBody>
      </p:sp>
      <p:sp useBgFill="1">
        <p:nvSpPr>
          <p:cNvPr id="26" name="AutoShape 28"/>
          <p:cNvSpPr>
            <a:spLocks/>
          </p:cNvSpPr>
          <p:nvPr/>
        </p:nvSpPr>
        <p:spPr bwMode="auto">
          <a:xfrm rot="16200000" flipH="1">
            <a:off x="2095500" y="3009900"/>
            <a:ext cx="152400" cy="3581400"/>
          </a:xfrm>
          <a:prstGeom prst="rightBrace">
            <a:avLst>
              <a:gd name="adj1" fmla="val 38949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" name="Oval 26"/>
          <p:cNvSpPr/>
          <p:nvPr/>
        </p:nvSpPr>
        <p:spPr>
          <a:xfrm>
            <a:off x="8001000" y="838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V</a:t>
            </a:r>
          </a:p>
        </p:txBody>
      </p:sp>
    </p:spTree>
  </p:cSld>
  <p:clrMapOvr>
    <a:masterClrMapping/>
  </p:clrMapOvr>
  <p:transition spd="med">
    <p:cover dir="r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10" grpId="0" animBg="1"/>
      <p:bldP spid="11" grpId="0" animBg="1"/>
      <p:bldP spid="13" grpId="0" animBg="1"/>
      <p:bldP spid="14" grpId="0" animBg="1"/>
      <p:bldP spid="15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ounded Rectangle 99"/>
          <p:cNvSpPr/>
          <p:nvPr/>
        </p:nvSpPr>
        <p:spPr>
          <a:xfrm>
            <a:off x="5791200" y="2667000"/>
            <a:ext cx="3276600" cy="32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 rot="5400000">
            <a:off x="6232525" y="4479925"/>
            <a:ext cx="762000" cy="155575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76200" y="2743200"/>
            <a:ext cx="56388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76200" y="2971800"/>
            <a:ext cx="838200" cy="23622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 rot="5400000">
            <a:off x="7010400" y="2362200"/>
            <a:ext cx="762000" cy="16764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4862513" y="2971800"/>
            <a:ext cx="838200" cy="23622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762000" y="1905000"/>
            <a:ext cx="762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FF"/>
                </a:solidFill>
                <a:cs typeface="Times New Roman" pitchFamily="18" charset="0"/>
              </a:rPr>
              <a:t>Bài 4</a:t>
            </a:r>
            <a:r>
              <a:rPr lang="en-US" sz="2400" b="1">
                <a:solidFill>
                  <a:srgbClr val="FF00FF"/>
                </a:solidFill>
                <a:cs typeface="Times New Roman" pitchFamily="18" charset="0"/>
              </a:rPr>
              <a:t>: Tìm       số con mèo trong mỗi hình sau:</a:t>
            </a:r>
          </a:p>
        </p:txBody>
      </p:sp>
      <p:sp>
        <p:nvSpPr>
          <p:cNvPr id="5129" name="Text Box 4"/>
          <p:cNvSpPr txBox="1">
            <a:spLocks noChangeArrowheads="1"/>
          </p:cNvSpPr>
          <p:nvPr/>
        </p:nvSpPr>
        <p:spPr bwMode="auto">
          <a:xfrm>
            <a:off x="1219200" y="112713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0000FF"/>
              </a:solidFill>
            </a:endParaRPr>
          </a:p>
        </p:txBody>
      </p:sp>
      <p:pic>
        <p:nvPicPr>
          <p:cNvPr id="5130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813" y="30480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5688" y="35814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5814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7238" y="35814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7238" y="42672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42672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4953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5688" y="49530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5688" y="42672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438" y="49530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99438" y="42672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5688" y="28956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3725" y="35433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8956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7238" y="49530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5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525" y="385445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6963" y="30480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2975" y="3048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8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6725" y="3048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9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3175" y="3048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0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6925" y="3048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113" y="46482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7138" y="46482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4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90888" y="464820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5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3050" y="46482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6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46482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7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3856038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8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4638" y="3856038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9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90888" y="3856038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0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856038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1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22438" y="3856038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2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1863" y="3854450"/>
            <a:ext cx="7635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3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48200"/>
            <a:ext cx="7635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4" name="Picture 98" descr="http://t3.gstatic.com/images?q=tbn:ANd9GcQFyDC96tcobdk296xW764CvoNE37o9TR5ScTLV1rKR5duqeAo&amp;t=1&amp;usg=__jyIDNQRIPCWYG-4gYkaKtOAWJu4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6563" y="4648200"/>
            <a:ext cx="762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65" name="Group 140"/>
          <p:cNvGrpSpPr>
            <a:grpSpLocks/>
          </p:cNvGrpSpPr>
          <p:nvPr/>
        </p:nvGrpSpPr>
        <p:grpSpPr bwMode="auto">
          <a:xfrm>
            <a:off x="2362200" y="1676400"/>
            <a:ext cx="457200" cy="1084263"/>
            <a:chOff x="4114800" y="5715000"/>
            <a:chExt cx="457200" cy="1083885"/>
          </a:xfrm>
        </p:grpSpPr>
        <p:sp>
          <p:nvSpPr>
            <p:cNvPr id="5169" name="TextBox 137"/>
            <p:cNvSpPr txBox="1">
              <a:spLocks noChangeArrowheads="1"/>
            </p:cNvSpPr>
            <p:nvPr/>
          </p:nvSpPr>
          <p:spPr bwMode="auto">
            <a:xfrm>
              <a:off x="4131598" y="5715000"/>
              <a:ext cx="385042" cy="523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FF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5170" name="TextBox 138"/>
            <p:cNvSpPr txBox="1">
              <a:spLocks noChangeArrowheads="1"/>
            </p:cNvSpPr>
            <p:nvPr/>
          </p:nvSpPr>
          <p:spPr bwMode="auto">
            <a:xfrm>
              <a:off x="4114800" y="6275788"/>
              <a:ext cx="385042" cy="523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00FF"/>
                  </a:solidFill>
                  <a:cs typeface="Times New Roman" pitchFamily="18" charset="0"/>
                </a:rPr>
                <a:t>7</a:t>
              </a:r>
            </a:p>
          </p:txBody>
        </p:sp>
        <p:cxnSp>
          <p:nvCxnSpPr>
            <p:cNvPr id="140" name="Straight Connector 139"/>
            <p:cNvCxnSpPr/>
            <p:nvPr/>
          </p:nvCxnSpPr>
          <p:spPr>
            <a:xfrm>
              <a:off x="4114800" y="6248214"/>
              <a:ext cx="457200" cy="0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66" name="Picture 7" descr="0003-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800336" flipH="1">
            <a:off x="7848600" y="533400"/>
            <a:ext cx="1096963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7" name="Picture 17" descr="butterflies_flowers_md_clr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7912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8" name="Picture 17" descr="butterflies_flowers_md_clr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7150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7" grpId="0" animBg="1"/>
      <p:bldP spid="146" grpId="0" animBg="1"/>
      <p:bldP spid="146" grpId="1" animBg="1"/>
      <p:bldP spid="145" grpId="0" animBg="1"/>
      <p:bldP spid="145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239</Words>
  <Application>Microsoft Office PowerPoint</Application>
  <PresentationFormat>On-screen Show (4:3)</PresentationFormat>
  <Paragraphs>103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</vt:vector>
  </TitlesOfParts>
  <Company>hhhh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CSTeam</cp:lastModifiedBy>
  <cp:revision>172</cp:revision>
  <dcterms:created xsi:type="dcterms:W3CDTF">2007-10-12T16:54:26Z</dcterms:created>
  <dcterms:modified xsi:type="dcterms:W3CDTF">2016-06-29T10:28:39Z</dcterms:modified>
</cp:coreProperties>
</file>