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57" r:id="rId4"/>
    <p:sldId id="258" r:id="rId5"/>
    <p:sldId id="263" r:id="rId6"/>
    <p:sldId id="264" r:id="rId7"/>
    <p:sldId id="265" r:id="rId8"/>
    <p:sldId id="266" r:id="rId9"/>
    <p:sldId id="259" r:id="rId10"/>
    <p:sldId id="267" r:id="rId11"/>
    <p:sldId id="260" r:id="rId12"/>
    <p:sldId id="261" r:id="rId13"/>
    <p:sldId id="262"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CC0066"/>
    <a:srgbClr val="CC6600"/>
    <a:srgbClr val="0000FF"/>
    <a:srgbClr val="FF0000"/>
    <a:srgbClr val="CC00FF"/>
    <a:srgbClr val="FF3300"/>
    <a:srgbClr val="00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Rounded Rectangle 5"/>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en-US" smtClean="0"/>
              <a:t>Click to edit Master title style</a:t>
            </a:r>
            <a:endParaRPr lang="en-US"/>
          </a:p>
        </p:txBody>
      </p:sp>
      <p:sp>
        <p:nvSpPr>
          <p:cNvPr id="20" name="Subtitle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7" name="Date Placeholder 18"/>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10"/>
          <p:cNvSpPr>
            <a:spLocks noGrp="1"/>
          </p:cNvSpPr>
          <p:nvPr>
            <p:ph type="sldNum" sz="quarter" idx="12"/>
          </p:nvPr>
        </p:nvSpPr>
        <p:spPr/>
        <p:txBody>
          <a:bodyPr/>
          <a:lstStyle>
            <a:lvl1pPr>
              <a:defRPr/>
            </a:lvl1pPr>
            <a:extLst/>
          </a:lstStyle>
          <a:p>
            <a:pPr>
              <a:defRPr/>
            </a:pPr>
            <a:fld id="{E0E103C0-7B14-44C5-91DB-44E8A1239BD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p>
        </p:txBody>
      </p:sp>
      <p:sp>
        <p:nvSpPr>
          <p:cNvPr id="5" name="Footer Placeholder 1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5A76D085-3A4D-4398-A0B8-FA3DC8863B4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p>
        </p:txBody>
      </p:sp>
      <p:sp>
        <p:nvSpPr>
          <p:cNvPr id="5" name="Footer Placeholder 1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0D123AE5-3678-4139-8F64-B35A124318E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a:xfrm>
            <a:off x="502920" y="530352"/>
            <a:ext cx="8183880" cy="4187952"/>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p>
        </p:txBody>
      </p:sp>
      <p:sp>
        <p:nvSpPr>
          <p:cNvPr id="5" name="Footer Placeholder 1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071E3FBC-FC9C-4BC8-B94F-32C94ACFF2A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ounded Rectangle 4"/>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2244D486-1B21-4EFF-9021-74C7D5C6DBA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endParaRPr lang="en-US"/>
          </a:p>
        </p:txBody>
      </p:sp>
      <p:sp>
        <p:nvSpPr>
          <p:cNvPr id="6" name="Footer Placeholder 1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E1A8EBCE-61D3-4D4A-BE98-9EEFFA43873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lvl1pPr>
              <a:defRPr b="1"/>
            </a:lvl1pPr>
            <a:extLst/>
          </a:lstStyle>
          <a:p>
            <a:r>
              <a:rPr lang="en-US" smtClean="0"/>
              <a:t>Click to edit Master title style</a:t>
            </a:r>
            <a:endParaRPr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4"/>
          <p:cNvSpPr>
            <a:spLocks noGrp="1"/>
          </p:cNvSpPr>
          <p:nvPr>
            <p:ph type="dt" sz="half" idx="10"/>
          </p:nvPr>
        </p:nvSpPr>
        <p:spPr/>
        <p:txBody>
          <a:bodyPr/>
          <a:lstStyle>
            <a:lvl1pPr>
              <a:defRPr/>
            </a:lvl1pPr>
          </a:lstStyle>
          <a:p>
            <a:pPr>
              <a:defRPr/>
            </a:pPr>
            <a:endParaRPr lang="en-US"/>
          </a:p>
        </p:txBody>
      </p:sp>
      <p:sp>
        <p:nvSpPr>
          <p:cNvPr id="8" name="Footer Placeholder 17"/>
          <p:cNvSpPr>
            <a:spLocks noGrp="1"/>
          </p:cNvSpPr>
          <p:nvPr>
            <p:ph type="ftr" sz="quarter" idx="11"/>
          </p:nvPr>
        </p:nvSpPr>
        <p:spPr/>
        <p:txBody>
          <a:bodyPr/>
          <a:lstStyle>
            <a:lvl1pPr>
              <a:defRPr/>
            </a:lvl1pPr>
          </a:lstStyle>
          <a:p>
            <a:pPr>
              <a:defRPr/>
            </a:pPr>
            <a:endParaRPr lang="en-US"/>
          </a:p>
        </p:txBody>
      </p:sp>
      <p:sp>
        <p:nvSpPr>
          <p:cNvPr id="9" name="Slide Number Placeholder 4"/>
          <p:cNvSpPr>
            <a:spLocks noGrp="1"/>
          </p:cNvSpPr>
          <p:nvPr>
            <p:ph type="sldNum" sz="quarter" idx="12"/>
          </p:nvPr>
        </p:nvSpPr>
        <p:spPr/>
        <p:txBody>
          <a:bodyPr/>
          <a:lstStyle>
            <a:lvl1pPr>
              <a:defRPr/>
            </a:lvl1pPr>
          </a:lstStyle>
          <a:p>
            <a:pPr>
              <a:defRPr/>
            </a:pPr>
            <a:fld id="{EA459147-9275-4EA4-8E4B-6F2CCAC0D11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24"/>
          <p:cNvSpPr>
            <a:spLocks noGrp="1"/>
          </p:cNvSpPr>
          <p:nvPr>
            <p:ph type="dt" sz="half" idx="10"/>
          </p:nvPr>
        </p:nvSpPr>
        <p:spPr/>
        <p:txBody>
          <a:bodyPr/>
          <a:lstStyle>
            <a:lvl1pPr>
              <a:defRPr/>
            </a:lvl1pPr>
          </a:lstStyle>
          <a:p>
            <a:pPr>
              <a:defRPr/>
            </a:pPr>
            <a:endParaRPr lang="en-US"/>
          </a:p>
        </p:txBody>
      </p:sp>
      <p:sp>
        <p:nvSpPr>
          <p:cNvPr id="4" name="Footer Placeholder 1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D115F6DB-8374-4E91-9D2F-773068BC97E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1"/>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Date Placeholder 1"/>
          <p:cNvSpPr>
            <a:spLocks noGrp="1"/>
          </p:cNvSpPr>
          <p:nvPr>
            <p:ph type="dt" sz="half" idx="10"/>
          </p:nvPr>
        </p:nvSpPr>
        <p:spPr/>
        <p:txBody>
          <a:bodyPr/>
          <a:lstStyle>
            <a:lvl1pPr>
              <a:defRPr/>
            </a:lvl1pPr>
            <a:extLst/>
          </a:lstStyle>
          <a:p>
            <a:pPr>
              <a:defRPr/>
            </a:pPr>
            <a:endParaRPr lang="en-US"/>
          </a:p>
        </p:txBody>
      </p:sp>
      <p:sp>
        <p:nvSpPr>
          <p:cNvPr id="4" name="Footer Placeholder 2"/>
          <p:cNvSpPr>
            <a:spLocks noGrp="1"/>
          </p:cNvSpPr>
          <p:nvPr>
            <p:ph type="ftr" sz="quarter" idx="11"/>
          </p:nvPr>
        </p:nvSpPr>
        <p:spPr/>
        <p:txBody>
          <a:bodyPr/>
          <a:lstStyle>
            <a:lvl1pPr>
              <a:defRPr/>
            </a:lvl1pPr>
            <a:extLst/>
          </a:lstStyle>
          <a:p>
            <a:pPr>
              <a:defRPr/>
            </a:pPr>
            <a:endParaRPr lang="en-US"/>
          </a:p>
        </p:txBody>
      </p:sp>
      <p:sp>
        <p:nvSpPr>
          <p:cNvPr id="5" name="Slide Number Placeholder 3"/>
          <p:cNvSpPr>
            <a:spLocks noGrp="1"/>
          </p:cNvSpPr>
          <p:nvPr>
            <p:ph type="sldNum" sz="quarter" idx="12"/>
          </p:nvPr>
        </p:nvSpPr>
        <p:spPr/>
        <p:txBody>
          <a:bodyPr/>
          <a:lstStyle>
            <a:lvl1pPr>
              <a:defRPr/>
            </a:lvl1pPr>
            <a:extLst/>
          </a:lstStyle>
          <a:p>
            <a:pPr>
              <a:defRPr/>
            </a:pPr>
            <a:fld id="{48D41238-5FBA-462A-89D2-CB2ADE6C67A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lstStyle>
            <a:lvl1pPr algn="l">
              <a:buNone/>
              <a:defRPr sz="2200" b="1">
                <a:solidFill>
                  <a:schemeClr val="accent1"/>
                </a:solidFill>
              </a:defRPr>
            </a:lvl1pPr>
            <a:extLst/>
          </a:lstStyle>
          <a:p>
            <a:r>
              <a:rPr lang="en-US" smtClean="0"/>
              <a:t>Click to edit Master title style</a:t>
            </a:r>
            <a:endParaRPr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endParaRPr lang="en-US"/>
          </a:p>
        </p:txBody>
      </p:sp>
      <p:sp>
        <p:nvSpPr>
          <p:cNvPr id="6" name="Footer Placeholder 1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0431BC32-3FD4-487A-BC57-E78D317CF1F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Round Single Corner Rectangle 5"/>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lang="en-US" smtClean="0"/>
              <a:t>Click to edit Master title style</a:t>
            </a:r>
            <a:endParaRPr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7" name="Date Placeholder 4"/>
          <p:cNvSpPr>
            <a:spLocks noGrp="1"/>
          </p:cNvSpPr>
          <p:nvPr>
            <p:ph type="dt" sz="half" idx="10"/>
          </p:nvPr>
        </p:nvSpPr>
        <p:spPr/>
        <p:txBody>
          <a:bodyPr/>
          <a:lstStyle>
            <a:lvl1pPr>
              <a:defRPr/>
            </a:lvl1pPr>
            <a:extLst/>
          </a:lstStyle>
          <a:p>
            <a:pPr>
              <a:defRPr/>
            </a:pPr>
            <a:endParaRPr lang="en-US"/>
          </a:p>
        </p:txBody>
      </p:sp>
      <p:sp>
        <p:nvSpPr>
          <p:cNvPr id="8" name="Footer Placeholder 5"/>
          <p:cNvSpPr>
            <a:spLocks noGrp="1"/>
          </p:cNvSpPr>
          <p:nvPr>
            <p:ph type="ftr" sz="quarter" idx="11"/>
          </p:nvPr>
        </p:nvSpPr>
        <p:spPr/>
        <p:txBody>
          <a:bodyPr/>
          <a:lstStyle>
            <a:lvl1pPr>
              <a:defRPr/>
            </a:lvl1pPr>
            <a:extLst/>
          </a:lstStyle>
          <a:p>
            <a:pPr>
              <a:defRPr/>
            </a:pPr>
            <a:endParaRPr lang="en-US"/>
          </a:p>
        </p:txBody>
      </p:sp>
      <p:sp>
        <p:nvSpPr>
          <p:cNvPr id="9" name="Slide Number Placeholder 6"/>
          <p:cNvSpPr>
            <a:spLocks noGrp="1"/>
          </p:cNvSpPr>
          <p:nvPr>
            <p:ph type="sldNum" sz="quarter" idx="12"/>
          </p:nvPr>
        </p:nvSpPr>
        <p:spPr/>
        <p:txBody>
          <a:bodyPr/>
          <a:lstStyle>
            <a:lvl1pPr>
              <a:defRPr/>
            </a:lvl1pPr>
            <a:extLst/>
          </a:lstStyle>
          <a:p>
            <a:pPr>
              <a:defRPr/>
            </a:pPr>
            <a:fld id="{923C1E34-BBDD-4DF4-9C2E-F98F7A7FC12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3" name="Title Placeholder 12"/>
          <p:cNvSpPr>
            <a:spLocks noGrp="1"/>
          </p:cNvSpPr>
          <p:nvPr>
            <p:ph type="title"/>
          </p:nvPr>
        </p:nvSpPr>
        <p:spPr>
          <a:xfrm>
            <a:off x="503238" y="4986338"/>
            <a:ext cx="8183562" cy="1050925"/>
          </a:xfrm>
          <a:prstGeom prst="rect">
            <a:avLst/>
          </a:prstGeom>
        </p:spPr>
        <p:txBody>
          <a:bodyPr vert="horz" anchor="b">
            <a:normAutofit/>
          </a:bodyPr>
          <a:lstStyle>
            <a:extLst/>
          </a:lstStyle>
          <a:p>
            <a:r>
              <a:rPr lang="en-US" smtClean="0"/>
              <a:t>Click to edit Master title style</a:t>
            </a:r>
            <a:endParaRPr lang="en-US"/>
          </a:p>
        </p:txBody>
      </p:sp>
      <p:sp>
        <p:nvSpPr>
          <p:cNvPr id="1031" name="Text Placeholder 3"/>
          <p:cNvSpPr>
            <a:spLocks noGrp="1"/>
          </p:cNvSpPr>
          <p:nvPr>
            <p:ph type="body" idx="1"/>
          </p:nvPr>
        </p:nvSpPr>
        <p:spPr bwMode="auto">
          <a:xfrm>
            <a:off x="503238" y="530225"/>
            <a:ext cx="8183562" cy="4187825"/>
          </a:xfrm>
          <a:prstGeom prst="rect">
            <a:avLst/>
          </a:prstGeom>
          <a:noFill/>
          <a:ln w="9525">
            <a:noFill/>
            <a:miter lim="800000"/>
            <a:headEnd/>
            <a:tailEnd/>
          </a:ln>
        </p:spPr>
        <p:txBody>
          <a:bodyPr vert="horz" wrap="square" lIns="182880"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 name="Date Placeholder 24"/>
          <p:cNvSpPr>
            <a:spLocks noGrp="1"/>
          </p:cNvSpPr>
          <p:nvPr>
            <p:ph type="dt" sz="half" idx="2"/>
          </p:nvPr>
        </p:nvSpPr>
        <p:spPr>
          <a:xfrm>
            <a:off x="3776663"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endParaRPr lang="en-US"/>
          </a:p>
        </p:txBody>
      </p:sp>
      <p:sp>
        <p:nvSpPr>
          <p:cNvPr id="18" name="Footer Placeholder 17"/>
          <p:cNvSpPr>
            <a:spLocks noGrp="1"/>
          </p:cNvSpPr>
          <p:nvPr>
            <p:ph type="ftr" sz="quarter" idx="3"/>
          </p:nvPr>
        </p:nvSpPr>
        <p:spPr>
          <a:xfrm>
            <a:off x="6062663"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pPr>
              <a:defRPr/>
            </a:pPr>
            <a:endParaRPr lang="en-US"/>
          </a:p>
        </p:txBody>
      </p:sp>
      <p:sp>
        <p:nvSpPr>
          <p:cNvPr id="5" name="Slide Number Placeholder 4"/>
          <p:cNvSpPr>
            <a:spLocks noGrp="1"/>
          </p:cNvSpPr>
          <p:nvPr>
            <p:ph type="sldNum" sz="quarter" idx="4"/>
          </p:nvPr>
        </p:nvSpPr>
        <p:spPr>
          <a:xfrm>
            <a:off x="8348663"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fld id="{6234DB40-E831-48FA-B8E5-D5F3109CEE1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3" r:id="rId1"/>
    <p:sldLayoutId id="2147483706" r:id="rId2"/>
    <p:sldLayoutId id="2147483714" r:id="rId3"/>
    <p:sldLayoutId id="2147483707" r:id="rId4"/>
    <p:sldLayoutId id="2147483708" r:id="rId5"/>
    <p:sldLayoutId id="2147483709" r:id="rId6"/>
    <p:sldLayoutId id="2147483715" r:id="rId7"/>
    <p:sldLayoutId id="2147483710" r:id="rId8"/>
    <p:sldLayoutId id="2147483716" r:id="rId9"/>
    <p:sldLayoutId id="2147483711" r:id="rId10"/>
    <p:sldLayoutId id="2147483712" r:id="rId11"/>
  </p:sldLayoutIdLst>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F8D3E"/>
          </a:solidFill>
          <a:latin typeface="Verdana" pitchFamily="34" charset="0"/>
        </a:defRPr>
      </a:lvl2pPr>
      <a:lvl3pPr algn="l" rtl="0" eaLnBrk="0" fontAlgn="base" hangingPunct="0">
        <a:spcBef>
          <a:spcPct val="0"/>
        </a:spcBef>
        <a:spcAft>
          <a:spcPct val="0"/>
        </a:spcAft>
        <a:defRPr sz="3600" b="1">
          <a:solidFill>
            <a:srgbClr val="FF8D3E"/>
          </a:solidFill>
          <a:latin typeface="Verdana" pitchFamily="34" charset="0"/>
        </a:defRPr>
      </a:lvl3pPr>
      <a:lvl4pPr algn="l" rtl="0" eaLnBrk="0" fontAlgn="base" hangingPunct="0">
        <a:spcBef>
          <a:spcPct val="0"/>
        </a:spcBef>
        <a:spcAft>
          <a:spcPct val="0"/>
        </a:spcAft>
        <a:defRPr sz="3600" b="1">
          <a:solidFill>
            <a:srgbClr val="FF8D3E"/>
          </a:solidFill>
          <a:latin typeface="Verdana" pitchFamily="34" charset="0"/>
        </a:defRPr>
      </a:lvl4pPr>
      <a:lvl5pPr algn="l" rtl="0" eaLnBrk="0" fontAlgn="base" hangingPunct="0">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sz="20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 Box 7"/>
          <p:cNvSpPr txBox="1">
            <a:spLocks noChangeArrowheads="1"/>
          </p:cNvSpPr>
          <p:nvPr/>
        </p:nvSpPr>
        <p:spPr bwMode="auto">
          <a:xfrm>
            <a:off x="1524000" y="1905000"/>
            <a:ext cx="5638800" cy="579438"/>
          </a:xfrm>
          <a:prstGeom prst="rect">
            <a:avLst/>
          </a:prstGeom>
          <a:noFill/>
          <a:ln w="9525">
            <a:noFill/>
            <a:miter lim="800000"/>
            <a:headEnd/>
            <a:tailEnd/>
          </a:ln>
        </p:spPr>
        <p:txBody>
          <a:bodyPr>
            <a:spAutoFit/>
          </a:bodyPr>
          <a:lstStyle/>
          <a:p>
            <a:pPr algn="ctr">
              <a:spcBef>
                <a:spcPct val="50000"/>
              </a:spcBef>
              <a:defRPr/>
            </a:pPr>
            <a:r>
              <a:rPr lang="en-US" sz="3200"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a:rPr>
              <a:t>MÔN : CHÍNH TẢ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1143000" y="1600200"/>
            <a:ext cx="6629400" cy="523875"/>
          </a:xfrm>
          <a:prstGeom prst="rect">
            <a:avLst/>
          </a:prstGeom>
          <a:noFill/>
          <a:ln w="9525">
            <a:noFill/>
            <a:miter lim="800000"/>
            <a:headEnd/>
            <a:tailEnd/>
          </a:ln>
        </p:spPr>
        <p:txBody>
          <a:bodyPr>
            <a:spAutoFit/>
          </a:bodyPr>
          <a:lstStyle/>
          <a:p>
            <a:pPr>
              <a:spcBef>
                <a:spcPct val="50000"/>
              </a:spcBef>
            </a:pPr>
            <a:r>
              <a:rPr lang="en-US" sz="2800">
                <a:solidFill>
                  <a:srgbClr val="CC6600"/>
                </a:solidFill>
              </a:rPr>
              <a:t>Sửa lỗi</a:t>
            </a:r>
            <a:r>
              <a:rPr lang="en-US" sz="2800"/>
              <a:t> </a:t>
            </a:r>
            <a:r>
              <a:rPr lang="en-US" sz="2800">
                <a:solidFill>
                  <a:srgbClr val="CC6600"/>
                </a:solidFill>
              </a:rPr>
              <a:t>:</a:t>
            </a:r>
          </a:p>
        </p:txBody>
      </p:sp>
      <p:sp>
        <p:nvSpPr>
          <p:cNvPr id="15363" name="Text Box 4"/>
          <p:cNvSpPr txBox="1">
            <a:spLocks noChangeArrowheads="1"/>
          </p:cNvSpPr>
          <p:nvPr/>
        </p:nvSpPr>
        <p:spPr bwMode="auto">
          <a:xfrm>
            <a:off x="914400" y="609600"/>
            <a:ext cx="4191000" cy="523875"/>
          </a:xfrm>
          <a:prstGeom prst="rect">
            <a:avLst/>
          </a:prstGeom>
          <a:noFill/>
          <a:ln w="9525">
            <a:noFill/>
            <a:miter lim="800000"/>
            <a:headEnd/>
            <a:tailEnd/>
          </a:ln>
        </p:spPr>
        <p:txBody>
          <a:bodyPr>
            <a:spAutoFit/>
          </a:bodyPr>
          <a:lstStyle/>
          <a:p>
            <a:pPr>
              <a:spcBef>
                <a:spcPct val="50000"/>
              </a:spcBef>
            </a:pPr>
            <a:r>
              <a:rPr lang="en-US" sz="2800">
                <a:solidFill>
                  <a:srgbClr val="0000CC"/>
                </a:solidFill>
              </a:rPr>
              <a:t>Chính tả</a:t>
            </a:r>
            <a:r>
              <a:rPr lang="en-US" sz="2800"/>
              <a:t> : ( nghe – viết )</a:t>
            </a:r>
          </a:p>
        </p:txBody>
      </p:sp>
      <p:sp>
        <p:nvSpPr>
          <p:cNvPr id="15364" name="Text Box 5"/>
          <p:cNvSpPr txBox="1">
            <a:spLocks noChangeArrowheads="1"/>
          </p:cNvSpPr>
          <p:nvPr/>
        </p:nvSpPr>
        <p:spPr bwMode="auto">
          <a:xfrm>
            <a:off x="4876800" y="533400"/>
            <a:ext cx="3352800" cy="708025"/>
          </a:xfrm>
          <a:prstGeom prst="rect">
            <a:avLst/>
          </a:prstGeom>
          <a:noFill/>
          <a:ln w="9525">
            <a:noFill/>
            <a:miter lim="800000"/>
            <a:headEnd/>
            <a:tailEnd/>
          </a:ln>
        </p:spPr>
        <p:txBody>
          <a:bodyPr>
            <a:spAutoFit/>
          </a:bodyPr>
          <a:lstStyle/>
          <a:p>
            <a:pPr algn="ctr">
              <a:spcBef>
                <a:spcPct val="50000"/>
              </a:spcBef>
            </a:pPr>
            <a:r>
              <a:rPr lang="en-US" sz="4000">
                <a:solidFill>
                  <a:srgbClr val="FF0000"/>
                </a:solidFill>
              </a:rPr>
              <a:t>Ông ngoại</a:t>
            </a:r>
          </a:p>
        </p:txBody>
      </p:sp>
      <p:sp>
        <p:nvSpPr>
          <p:cNvPr id="15365" name="Text Box 6"/>
          <p:cNvSpPr txBox="1">
            <a:spLocks noChangeArrowheads="1"/>
          </p:cNvSpPr>
          <p:nvPr/>
        </p:nvSpPr>
        <p:spPr bwMode="auto">
          <a:xfrm>
            <a:off x="381000" y="2362200"/>
            <a:ext cx="8534400" cy="3540125"/>
          </a:xfrm>
          <a:prstGeom prst="rect">
            <a:avLst/>
          </a:prstGeom>
          <a:noFill/>
          <a:ln w="9525">
            <a:noFill/>
            <a:miter lim="800000"/>
            <a:headEnd/>
            <a:tailEnd/>
          </a:ln>
        </p:spPr>
        <p:txBody>
          <a:bodyPr>
            <a:spAutoFit/>
          </a:bodyPr>
          <a:lstStyle/>
          <a:p>
            <a:pPr>
              <a:spcBef>
                <a:spcPct val="50000"/>
              </a:spcBef>
            </a:pPr>
            <a:r>
              <a:rPr lang="en-US" sz="3200">
                <a:solidFill>
                  <a:srgbClr val="0000FF"/>
                </a:solidFill>
              </a:rPr>
              <a:t>      Trong cái vắng lặng của ngôi trường cuối hè, ông dẫn tôi lang thang khắp các căn lớp trống. Ông còn nhấc bổng tôi trên tay, cho gõ thử vào mặt da loang lổ của chiếc trống trường. Tiếng trống buổi sáng trong trẻo ấy là tiếng trống trường đầu tiên, âm vang mãi trong đời đi học của tôi sau này.</a:t>
            </a:r>
          </a:p>
        </p:txBody>
      </p:sp>
      <p:sp>
        <p:nvSpPr>
          <p:cNvPr id="15366" name="Line 7"/>
          <p:cNvSpPr>
            <a:spLocks noChangeShapeType="1"/>
          </p:cNvSpPr>
          <p:nvPr/>
        </p:nvSpPr>
        <p:spPr bwMode="auto">
          <a:xfrm>
            <a:off x="5715000" y="2895600"/>
            <a:ext cx="1981200" cy="0"/>
          </a:xfrm>
          <a:prstGeom prst="line">
            <a:avLst/>
          </a:prstGeom>
          <a:noFill/>
          <a:ln w="31750">
            <a:solidFill>
              <a:srgbClr val="FF0000"/>
            </a:solidFill>
            <a:round/>
            <a:headEnd/>
            <a:tailEnd/>
          </a:ln>
        </p:spPr>
        <p:txBody>
          <a:bodyPr/>
          <a:lstStyle/>
          <a:p>
            <a:endParaRPr lang="en-US"/>
          </a:p>
        </p:txBody>
      </p:sp>
      <p:sp>
        <p:nvSpPr>
          <p:cNvPr id="15367" name="Line 8"/>
          <p:cNvSpPr>
            <a:spLocks noChangeShapeType="1"/>
          </p:cNvSpPr>
          <p:nvPr/>
        </p:nvSpPr>
        <p:spPr bwMode="auto">
          <a:xfrm>
            <a:off x="3352800" y="4038600"/>
            <a:ext cx="1828800" cy="0"/>
          </a:xfrm>
          <a:prstGeom prst="line">
            <a:avLst/>
          </a:prstGeom>
          <a:noFill/>
          <a:ln w="31750">
            <a:solidFill>
              <a:srgbClr val="FF0000"/>
            </a:solidFill>
            <a:round/>
            <a:headEnd/>
            <a:tailEnd/>
          </a:ln>
        </p:spPr>
        <p:txBody>
          <a:bodyPr/>
          <a:lstStyle/>
          <a:p>
            <a:endParaRPr lang="en-US"/>
          </a:p>
        </p:txBody>
      </p:sp>
      <p:sp>
        <p:nvSpPr>
          <p:cNvPr id="15368" name="Line 9"/>
          <p:cNvSpPr>
            <a:spLocks noChangeShapeType="1"/>
          </p:cNvSpPr>
          <p:nvPr/>
        </p:nvSpPr>
        <p:spPr bwMode="auto">
          <a:xfrm>
            <a:off x="8382000" y="4038600"/>
            <a:ext cx="381000" cy="0"/>
          </a:xfrm>
          <a:prstGeom prst="line">
            <a:avLst/>
          </a:prstGeom>
          <a:noFill/>
          <a:ln w="31750">
            <a:solidFill>
              <a:srgbClr val="FF0000"/>
            </a:solidFill>
            <a:round/>
            <a:headEnd/>
            <a:tailEnd/>
          </a:ln>
        </p:spPr>
        <p:txBody>
          <a:bodyPr/>
          <a:lstStyle/>
          <a:p>
            <a:endParaRPr lang="en-US"/>
          </a:p>
        </p:txBody>
      </p:sp>
      <p:sp>
        <p:nvSpPr>
          <p:cNvPr id="15369" name="Line 10"/>
          <p:cNvSpPr>
            <a:spLocks noChangeShapeType="1"/>
          </p:cNvSpPr>
          <p:nvPr/>
        </p:nvSpPr>
        <p:spPr bwMode="auto">
          <a:xfrm>
            <a:off x="457200" y="4572000"/>
            <a:ext cx="533400" cy="0"/>
          </a:xfrm>
          <a:prstGeom prst="line">
            <a:avLst/>
          </a:prstGeom>
          <a:noFill/>
          <a:ln w="31750">
            <a:solidFill>
              <a:srgbClr val="FF0000"/>
            </a:solidFill>
            <a:round/>
            <a:headEnd/>
            <a:tailEnd/>
          </a:ln>
        </p:spPr>
        <p:txBody>
          <a:bodyPr/>
          <a:lstStyle/>
          <a:p>
            <a:endParaRPr lang="en-US"/>
          </a:p>
        </p:txBody>
      </p:sp>
      <p:sp>
        <p:nvSpPr>
          <p:cNvPr id="15370" name="Line 11"/>
          <p:cNvSpPr>
            <a:spLocks noChangeShapeType="1"/>
          </p:cNvSpPr>
          <p:nvPr/>
        </p:nvSpPr>
        <p:spPr bwMode="auto">
          <a:xfrm>
            <a:off x="6019800" y="5105400"/>
            <a:ext cx="1752600" cy="0"/>
          </a:xfrm>
          <a:prstGeom prst="line">
            <a:avLst/>
          </a:prstGeom>
          <a:noFill/>
          <a:ln w="31750">
            <a:solidFill>
              <a:srgbClr val="FF0000"/>
            </a:solidFill>
            <a:round/>
            <a:headEnd/>
            <a:tailEnd/>
          </a:ln>
        </p:spPr>
        <p:txBody>
          <a:bodyP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4" name="TextBox 11"/>
          <p:cNvSpPr txBox="1">
            <a:spLocks noChangeArrowheads="1"/>
          </p:cNvSpPr>
          <p:nvPr/>
        </p:nvSpPr>
        <p:spPr bwMode="auto">
          <a:xfrm>
            <a:off x="1066800" y="533400"/>
            <a:ext cx="7467600" cy="646113"/>
          </a:xfrm>
          <a:prstGeom prst="rect">
            <a:avLst/>
          </a:prstGeom>
          <a:noFill/>
          <a:ln w="9525">
            <a:noFill/>
            <a:miter lim="800000"/>
            <a:headEnd/>
            <a:tailEnd/>
          </a:ln>
        </p:spPr>
        <p:txBody>
          <a:bodyPr>
            <a:spAutoFit/>
          </a:bodyPr>
          <a:lstStyle/>
          <a:p>
            <a:pPr eaLnBrk="0" hangingPunct="0">
              <a:defRPr/>
            </a:pPr>
            <a:r>
              <a:rPr lang="en-US" sz="2800" b="1">
                <a:solidFill>
                  <a:srgbClr val="0000FF"/>
                </a:solidFill>
                <a:effectLst>
                  <a:outerShdw blurRad="38100" dist="38100" dir="2700000" algn="tl">
                    <a:srgbClr val="C0C0C0"/>
                  </a:outerShdw>
                </a:effectLst>
                <a:latin typeface="Arial"/>
                <a:cs typeface="Times New Roman" pitchFamily="18" charset="0"/>
              </a:rPr>
              <a:t>Chính tả ( Nghe – viết )</a:t>
            </a:r>
            <a:r>
              <a:rPr lang="en-US" sz="3600" b="1">
                <a:solidFill>
                  <a:srgbClr val="0000FF"/>
                </a:solidFill>
                <a:effectLst>
                  <a:outerShdw blurRad="38100" dist="38100" dir="2700000" algn="tl">
                    <a:srgbClr val="C0C0C0"/>
                  </a:outerShdw>
                </a:effectLst>
                <a:latin typeface="Arial"/>
                <a:cs typeface="Times New Roman" pitchFamily="18" charset="0"/>
              </a:rPr>
              <a:t> : Ông ngoại</a:t>
            </a:r>
          </a:p>
        </p:txBody>
      </p:sp>
      <p:sp>
        <p:nvSpPr>
          <p:cNvPr id="16387" name="Text Box 6"/>
          <p:cNvSpPr txBox="1">
            <a:spLocks noChangeArrowheads="1"/>
          </p:cNvSpPr>
          <p:nvPr/>
        </p:nvSpPr>
        <p:spPr bwMode="auto">
          <a:xfrm>
            <a:off x="2286000" y="1371600"/>
            <a:ext cx="3657600" cy="584200"/>
          </a:xfrm>
          <a:prstGeom prst="rect">
            <a:avLst/>
          </a:prstGeom>
          <a:noFill/>
          <a:ln w="9525">
            <a:noFill/>
            <a:miter lim="800000"/>
            <a:headEnd/>
            <a:tailEnd/>
          </a:ln>
        </p:spPr>
        <p:txBody>
          <a:bodyPr>
            <a:spAutoFit/>
          </a:bodyPr>
          <a:lstStyle/>
          <a:p>
            <a:pPr>
              <a:spcBef>
                <a:spcPct val="50000"/>
              </a:spcBef>
            </a:pPr>
            <a:r>
              <a:rPr lang="en-US" sz="3200">
                <a:solidFill>
                  <a:srgbClr val="FF0000"/>
                </a:solidFill>
              </a:rPr>
              <a:t>Bài tập :</a:t>
            </a:r>
          </a:p>
        </p:txBody>
      </p:sp>
      <p:sp>
        <p:nvSpPr>
          <p:cNvPr id="16388" name="Text Box 7"/>
          <p:cNvSpPr txBox="1">
            <a:spLocks noChangeArrowheads="1"/>
          </p:cNvSpPr>
          <p:nvPr/>
        </p:nvSpPr>
        <p:spPr bwMode="auto">
          <a:xfrm>
            <a:off x="533400" y="2392363"/>
            <a:ext cx="7848600" cy="523875"/>
          </a:xfrm>
          <a:prstGeom prst="rect">
            <a:avLst/>
          </a:prstGeom>
          <a:noFill/>
          <a:ln w="9525">
            <a:noFill/>
            <a:miter lim="800000"/>
            <a:headEnd/>
            <a:tailEnd/>
          </a:ln>
        </p:spPr>
        <p:txBody>
          <a:bodyPr>
            <a:spAutoFit/>
          </a:bodyPr>
          <a:lstStyle/>
          <a:p>
            <a:pPr>
              <a:spcBef>
                <a:spcPct val="50000"/>
              </a:spcBef>
            </a:pPr>
            <a:r>
              <a:rPr lang="en-US" sz="2800">
                <a:solidFill>
                  <a:srgbClr val="CC0066"/>
                </a:solidFill>
              </a:rPr>
              <a:t>Bài 2/35 : Tìm 3 tiếng có vần oay</a:t>
            </a:r>
            <a:r>
              <a:rPr lang="en-US" sz="2800"/>
              <a:t>.</a:t>
            </a:r>
          </a:p>
        </p:txBody>
      </p:sp>
      <p:sp>
        <p:nvSpPr>
          <p:cNvPr id="16389" name="Text Box 8"/>
          <p:cNvSpPr txBox="1">
            <a:spLocks noChangeArrowheads="1"/>
          </p:cNvSpPr>
          <p:nvPr/>
        </p:nvSpPr>
        <p:spPr bwMode="auto">
          <a:xfrm>
            <a:off x="685800" y="3306763"/>
            <a:ext cx="2895600" cy="523875"/>
          </a:xfrm>
          <a:prstGeom prst="rect">
            <a:avLst/>
          </a:prstGeom>
          <a:noFill/>
          <a:ln w="9525">
            <a:noFill/>
            <a:miter lim="800000"/>
            <a:headEnd/>
            <a:tailEnd/>
          </a:ln>
        </p:spPr>
        <p:txBody>
          <a:bodyPr>
            <a:spAutoFit/>
          </a:bodyPr>
          <a:lstStyle/>
          <a:p>
            <a:pPr>
              <a:spcBef>
                <a:spcPct val="50000"/>
              </a:spcBef>
            </a:pPr>
            <a:r>
              <a:rPr lang="en-US" sz="2800">
                <a:solidFill>
                  <a:srgbClr val="FF3300"/>
                </a:solidFill>
              </a:rPr>
              <a:t>M : xoay</a:t>
            </a:r>
          </a:p>
        </p:txBody>
      </p:sp>
      <p:sp>
        <p:nvSpPr>
          <p:cNvPr id="6153" name="Text Box 9"/>
          <p:cNvSpPr txBox="1">
            <a:spLocks noChangeArrowheads="1"/>
          </p:cNvSpPr>
          <p:nvPr/>
        </p:nvSpPr>
        <p:spPr bwMode="auto">
          <a:xfrm>
            <a:off x="914400" y="4267200"/>
            <a:ext cx="7772400" cy="954088"/>
          </a:xfrm>
          <a:prstGeom prst="rect">
            <a:avLst/>
          </a:prstGeom>
          <a:noFill/>
          <a:ln w="9525">
            <a:noFill/>
            <a:miter lim="800000"/>
            <a:headEnd/>
            <a:tailEnd/>
          </a:ln>
        </p:spPr>
        <p:txBody>
          <a:bodyPr>
            <a:spAutoFit/>
          </a:bodyPr>
          <a:lstStyle/>
          <a:p>
            <a:pPr>
              <a:spcBef>
                <a:spcPct val="50000"/>
              </a:spcBef>
            </a:pPr>
            <a:r>
              <a:rPr lang="en-US" sz="1600"/>
              <a:t>- </a:t>
            </a:r>
            <a:r>
              <a:rPr lang="en-US" sz="2800"/>
              <a:t>ngoáy tai, hí hoáy, loay hoay, nhoay nhoáy, ngọ ngoạy, ngúng ngoảy,…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153"/>
                                        </p:tgtEl>
                                        <p:attrNameLst>
                                          <p:attrName>style.visibility</p:attrName>
                                        </p:attrNameLst>
                                      </p:cBhvr>
                                      <p:to>
                                        <p:strVal val="visible"/>
                                      </p:to>
                                    </p:set>
                                    <p:animEffect transition="in" filter="box(in)">
                                      <p:cBhvr>
                                        <p:cTn id="7" dur="500"/>
                                        <p:tgtEl>
                                          <p:spTgt spid="61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4" name="TextBox 11"/>
          <p:cNvSpPr txBox="1">
            <a:spLocks noChangeArrowheads="1"/>
          </p:cNvSpPr>
          <p:nvPr/>
        </p:nvSpPr>
        <p:spPr bwMode="auto">
          <a:xfrm>
            <a:off x="914400" y="533400"/>
            <a:ext cx="7467600" cy="646113"/>
          </a:xfrm>
          <a:prstGeom prst="rect">
            <a:avLst/>
          </a:prstGeom>
          <a:noFill/>
          <a:ln w="9525">
            <a:noFill/>
            <a:miter lim="800000"/>
            <a:headEnd/>
            <a:tailEnd/>
          </a:ln>
        </p:spPr>
        <p:txBody>
          <a:bodyPr>
            <a:spAutoFit/>
          </a:bodyPr>
          <a:lstStyle/>
          <a:p>
            <a:pPr eaLnBrk="0" hangingPunct="0">
              <a:defRPr/>
            </a:pPr>
            <a:r>
              <a:rPr lang="en-US" sz="2800" b="1">
                <a:solidFill>
                  <a:srgbClr val="0000FF"/>
                </a:solidFill>
                <a:effectLst>
                  <a:outerShdw blurRad="38100" dist="38100" dir="2700000" algn="tl">
                    <a:srgbClr val="C0C0C0"/>
                  </a:outerShdw>
                </a:effectLst>
                <a:latin typeface="Arial"/>
                <a:cs typeface="Times New Roman" pitchFamily="18" charset="0"/>
              </a:rPr>
              <a:t>Chính tả ( Nghe – viết )</a:t>
            </a:r>
            <a:r>
              <a:rPr lang="en-US" sz="3600" b="1">
                <a:solidFill>
                  <a:srgbClr val="0000FF"/>
                </a:solidFill>
                <a:effectLst>
                  <a:outerShdw blurRad="38100" dist="38100" dir="2700000" algn="tl">
                    <a:srgbClr val="C0C0C0"/>
                  </a:outerShdw>
                </a:effectLst>
                <a:latin typeface="Arial"/>
                <a:cs typeface="Times New Roman" pitchFamily="18" charset="0"/>
              </a:rPr>
              <a:t> : Ông ngoại</a:t>
            </a:r>
          </a:p>
        </p:txBody>
      </p:sp>
      <p:sp>
        <p:nvSpPr>
          <p:cNvPr id="17411" name="Text Box 6"/>
          <p:cNvSpPr txBox="1">
            <a:spLocks noChangeArrowheads="1"/>
          </p:cNvSpPr>
          <p:nvPr/>
        </p:nvSpPr>
        <p:spPr bwMode="auto">
          <a:xfrm>
            <a:off x="2743200" y="1219200"/>
            <a:ext cx="4800600" cy="523875"/>
          </a:xfrm>
          <a:prstGeom prst="rect">
            <a:avLst/>
          </a:prstGeom>
          <a:noFill/>
          <a:ln w="9525">
            <a:noFill/>
            <a:miter lim="800000"/>
            <a:headEnd/>
            <a:tailEnd/>
          </a:ln>
        </p:spPr>
        <p:txBody>
          <a:bodyPr>
            <a:spAutoFit/>
          </a:bodyPr>
          <a:lstStyle/>
          <a:p>
            <a:pPr>
              <a:spcBef>
                <a:spcPct val="50000"/>
              </a:spcBef>
            </a:pPr>
            <a:r>
              <a:rPr lang="en-US" sz="2800">
                <a:solidFill>
                  <a:srgbClr val="FF0000"/>
                </a:solidFill>
              </a:rPr>
              <a:t>Bài tập :</a:t>
            </a:r>
            <a:r>
              <a:rPr lang="en-US" sz="1600"/>
              <a:t> </a:t>
            </a:r>
          </a:p>
        </p:txBody>
      </p:sp>
      <p:sp>
        <p:nvSpPr>
          <p:cNvPr id="17412" name="Text Box 7"/>
          <p:cNvSpPr txBox="1">
            <a:spLocks noChangeArrowheads="1"/>
          </p:cNvSpPr>
          <p:nvPr/>
        </p:nvSpPr>
        <p:spPr bwMode="auto">
          <a:xfrm>
            <a:off x="838200" y="1905000"/>
            <a:ext cx="4953000" cy="523875"/>
          </a:xfrm>
          <a:prstGeom prst="rect">
            <a:avLst/>
          </a:prstGeom>
          <a:noFill/>
          <a:ln w="9525">
            <a:noFill/>
            <a:miter lim="800000"/>
            <a:headEnd/>
            <a:tailEnd/>
          </a:ln>
        </p:spPr>
        <p:txBody>
          <a:bodyPr>
            <a:spAutoFit/>
          </a:bodyPr>
          <a:lstStyle/>
          <a:p>
            <a:pPr>
              <a:spcBef>
                <a:spcPct val="50000"/>
              </a:spcBef>
            </a:pPr>
            <a:r>
              <a:rPr lang="en-US" sz="2800">
                <a:solidFill>
                  <a:srgbClr val="FF3300"/>
                </a:solidFill>
              </a:rPr>
              <a:t>Bài 3/35 : Tìm các từ :</a:t>
            </a:r>
          </a:p>
        </p:txBody>
      </p:sp>
      <p:sp>
        <p:nvSpPr>
          <p:cNvPr id="17413" name="Text Box 8"/>
          <p:cNvSpPr txBox="1">
            <a:spLocks noChangeArrowheads="1"/>
          </p:cNvSpPr>
          <p:nvPr/>
        </p:nvSpPr>
        <p:spPr bwMode="auto">
          <a:xfrm>
            <a:off x="685800" y="2590800"/>
            <a:ext cx="8001000" cy="830263"/>
          </a:xfrm>
          <a:prstGeom prst="rect">
            <a:avLst/>
          </a:prstGeom>
          <a:noFill/>
          <a:ln w="9525">
            <a:noFill/>
            <a:miter lim="800000"/>
            <a:headEnd/>
            <a:tailEnd/>
          </a:ln>
        </p:spPr>
        <p:txBody>
          <a:bodyPr>
            <a:spAutoFit/>
          </a:bodyPr>
          <a:lstStyle/>
          <a:p>
            <a:pPr>
              <a:spcBef>
                <a:spcPct val="50000"/>
              </a:spcBef>
            </a:pPr>
            <a:r>
              <a:rPr lang="en-US" sz="2400">
                <a:solidFill>
                  <a:srgbClr val="0000FF"/>
                </a:solidFill>
              </a:rPr>
              <a:t>a) Chứa tiếng bắt đầu bằng d, gi hoặc r, có nghĩa như sau : </a:t>
            </a:r>
          </a:p>
        </p:txBody>
      </p:sp>
      <p:sp>
        <p:nvSpPr>
          <p:cNvPr id="17414" name="Text Box 9"/>
          <p:cNvSpPr txBox="1">
            <a:spLocks noChangeArrowheads="1"/>
          </p:cNvSpPr>
          <p:nvPr/>
        </p:nvSpPr>
        <p:spPr bwMode="auto">
          <a:xfrm>
            <a:off x="838200" y="3581400"/>
            <a:ext cx="6934200" cy="1570038"/>
          </a:xfrm>
          <a:prstGeom prst="rect">
            <a:avLst/>
          </a:prstGeom>
          <a:noFill/>
          <a:ln w="9525">
            <a:noFill/>
            <a:miter lim="800000"/>
            <a:headEnd/>
            <a:tailEnd/>
          </a:ln>
        </p:spPr>
        <p:txBody>
          <a:bodyPr>
            <a:spAutoFit/>
          </a:bodyPr>
          <a:lstStyle/>
          <a:p>
            <a:pPr>
              <a:spcBef>
                <a:spcPct val="50000"/>
              </a:spcBef>
              <a:buFontTx/>
              <a:buChar char="-"/>
            </a:pPr>
            <a:r>
              <a:rPr lang="en-US" sz="2400">
                <a:solidFill>
                  <a:srgbClr val="0000FF"/>
                </a:solidFill>
              </a:rPr>
              <a:t>Làm cho ai việc gì đó.</a:t>
            </a:r>
          </a:p>
          <a:p>
            <a:pPr>
              <a:spcBef>
                <a:spcPct val="50000"/>
              </a:spcBef>
              <a:buFontTx/>
              <a:buChar char="-"/>
            </a:pPr>
            <a:r>
              <a:rPr lang="en-US" sz="2400">
                <a:solidFill>
                  <a:srgbClr val="0000FF"/>
                </a:solidFill>
              </a:rPr>
              <a:t>Trái nghĩa với </a:t>
            </a:r>
            <a:r>
              <a:rPr lang="en-US" sz="2400" i="1">
                <a:solidFill>
                  <a:srgbClr val="0000FF"/>
                </a:solidFill>
              </a:rPr>
              <a:t>hiền lành</a:t>
            </a:r>
            <a:r>
              <a:rPr lang="en-US" sz="2400">
                <a:solidFill>
                  <a:srgbClr val="0000FF"/>
                </a:solidFill>
              </a:rPr>
              <a:t>.</a:t>
            </a:r>
          </a:p>
          <a:p>
            <a:pPr>
              <a:spcBef>
                <a:spcPct val="50000"/>
              </a:spcBef>
              <a:buFontTx/>
              <a:buChar char="-"/>
            </a:pPr>
            <a:r>
              <a:rPr lang="en-US" sz="2400">
                <a:solidFill>
                  <a:srgbClr val="0000FF"/>
                </a:solidFill>
              </a:rPr>
              <a:t>Trái nghĩa với </a:t>
            </a:r>
            <a:r>
              <a:rPr lang="en-US" sz="2400" i="1">
                <a:solidFill>
                  <a:srgbClr val="0000FF"/>
                </a:solidFill>
              </a:rPr>
              <a:t>vào.</a:t>
            </a:r>
          </a:p>
        </p:txBody>
      </p:sp>
      <p:sp>
        <p:nvSpPr>
          <p:cNvPr id="7178" name="Line 10"/>
          <p:cNvSpPr>
            <a:spLocks noChangeShapeType="1"/>
          </p:cNvSpPr>
          <p:nvPr/>
        </p:nvSpPr>
        <p:spPr bwMode="auto">
          <a:xfrm>
            <a:off x="1295400" y="3048000"/>
            <a:ext cx="1600200" cy="0"/>
          </a:xfrm>
          <a:prstGeom prst="line">
            <a:avLst/>
          </a:prstGeom>
          <a:noFill/>
          <a:ln w="34925">
            <a:solidFill>
              <a:schemeClr val="tx1"/>
            </a:solidFill>
            <a:round/>
            <a:headEnd/>
            <a:tailEnd/>
          </a:ln>
        </p:spPr>
        <p:txBody>
          <a:bodyPr/>
          <a:lstStyle/>
          <a:p>
            <a:endParaRPr lang="en-US"/>
          </a:p>
        </p:txBody>
      </p:sp>
      <p:sp>
        <p:nvSpPr>
          <p:cNvPr id="7179" name="Line 11"/>
          <p:cNvSpPr>
            <a:spLocks noChangeShapeType="1"/>
          </p:cNvSpPr>
          <p:nvPr/>
        </p:nvSpPr>
        <p:spPr bwMode="auto">
          <a:xfrm>
            <a:off x="5257800" y="3048000"/>
            <a:ext cx="1676400" cy="0"/>
          </a:xfrm>
          <a:prstGeom prst="line">
            <a:avLst/>
          </a:prstGeom>
          <a:noFill/>
          <a:ln w="34925">
            <a:solidFill>
              <a:schemeClr val="tx1"/>
            </a:solidFill>
            <a:round/>
            <a:headEnd/>
            <a:tailEnd/>
          </a:ln>
        </p:spPr>
        <p:txBody>
          <a:bodyPr/>
          <a:lstStyle/>
          <a:p>
            <a:endParaRPr lang="en-US"/>
          </a:p>
        </p:txBody>
      </p:sp>
      <p:sp>
        <p:nvSpPr>
          <p:cNvPr id="7180" name="Line 12"/>
          <p:cNvSpPr>
            <a:spLocks noChangeShapeType="1"/>
          </p:cNvSpPr>
          <p:nvPr/>
        </p:nvSpPr>
        <p:spPr bwMode="auto">
          <a:xfrm>
            <a:off x="7239000" y="3048000"/>
            <a:ext cx="1219200" cy="0"/>
          </a:xfrm>
          <a:prstGeom prst="line">
            <a:avLst/>
          </a:prstGeom>
          <a:noFill/>
          <a:ln w="34925">
            <a:solidFill>
              <a:schemeClr val="tx1"/>
            </a:solidFill>
            <a:round/>
            <a:headEnd/>
            <a:tailEnd/>
          </a:ln>
        </p:spPr>
        <p:txBody>
          <a:bodyPr/>
          <a:lstStyle/>
          <a:p>
            <a:endParaRPr lang="en-US"/>
          </a:p>
        </p:txBody>
      </p:sp>
      <p:sp>
        <p:nvSpPr>
          <p:cNvPr id="7181" name="Text Box 13"/>
          <p:cNvSpPr txBox="1">
            <a:spLocks noChangeArrowheads="1"/>
          </p:cNvSpPr>
          <p:nvPr/>
        </p:nvSpPr>
        <p:spPr bwMode="auto">
          <a:xfrm>
            <a:off x="5334000" y="3519488"/>
            <a:ext cx="2895600" cy="461962"/>
          </a:xfrm>
          <a:prstGeom prst="rect">
            <a:avLst/>
          </a:prstGeom>
          <a:noFill/>
          <a:ln w="9525">
            <a:noFill/>
            <a:miter lim="800000"/>
            <a:headEnd/>
            <a:tailEnd/>
          </a:ln>
        </p:spPr>
        <p:txBody>
          <a:bodyPr>
            <a:spAutoFit/>
          </a:bodyPr>
          <a:lstStyle/>
          <a:p>
            <a:pPr>
              <a:spcBef>
                <a:spcPct val="50000"/>
              </a:spcBef>
            </a:pPr>
            <a:r>
              <a:rPr lang="en-US" sz="2400">
                <a:solidFill>
                  <a:srgbClr val="FF0000"/>
                </a:solidFill>
              </a:rPr>
              <a:t>giúp</a:t>
            </a:r>
          </a:p>
        </p:txBody>
      </p:sp>
      <p:sp>
        <p:nvSpPr>
          <p:cNvPr id="7182" name="Text Box 14"/>
          <p:cNvSpPr txBox="1">
            <a:spLocks noChangeArrowheads="1"/>
          </p:cNvSpPr>
          <p:nvPr/>
        </p:nvSpPr>
        <p:spPr bwMode="auto">
          <a:xfrm>
            <a:off x="5334000" y="4205288"/>
            <a:ext cx="1371600" cy="461962"/>
          </a:xfrm>
          <a:prstGeom prst="rect">
            <a:avLst/>
          </a:prstGeom>
          <a:noFill/>
          <a:ln w="9525">
            <a:noFill/>
            <a:miter lim="800000"/>
            <a:headEnd/>
            <a:tailEnd/>
          </a:ln>
        </p:spPr>
        <p:txBody>
          <a:bodyPr>
            <a:spAutoFit/>
          </a:bodyPr>
          <a:lstStyle/>
          <a:p>
            <a:pPr>
              <a:spcBef>
                <a:spcPct val="50000"/>
              </a:spcBef>
            </a:pPr>
            <a:r>
              <a:rPr lang="en-US" sz="2400">
                <a:solidFill>
                  <a:srgbClr val="FF0000"/>
                </a:solidFill>
              </a:rPr>
              <a:t>dữ</a:t>
            </a:r>
          </a:p>
        </p:txBody>
      </p:sp>
      <p:sp>
        <p:nvSpPr>
          <p:cNvPr id="7183" name="Text Box 15"/>
          <p:cNvSpPr txBox="1">
            <a:spLocks noChangeArrowheads="1"/>
          </p:cNvSpPr>
          <p:nvPr/>
        </p:nvSpPr>
        <p:spPr bwMode="auto">
          <a:xfrm>
            <a:off x="5410200" y="4876800"/>
            <a:ext cx="990600" cy="461963"/>
          </a:xfrm>
          <a:prstGeom prst="rect">
            <a:avLst/>
          </a:prstGeom>
          <a:noFill/>
          <a:ln w="9525">
            <a:noFill/>
            <a:miter lim="800000"/>
            <a:headEnd/>
            <a:tailEnd/>
          </a:ln>
        </p:spPr>
        <p:txBody>
          <a:bodyPr>
            <a:spAutoFit/>
          </a:bodyPr>
          <a:lstStyle/>
          <a:p>
            <a:pPr>
              <a:spcBef>
                <a:spcPct val="50000"/>
              </a:spcBef>
            </a:pPr>
            <a:r>
              <a:rPr lang="en-US" sz="2400">
                <a:solidFill>
                  <a:srgbClr val="FF0000"/>
                </a:solidFill>
              </a:rPr>
              <a:t>ra</a:t>
            </a:r>
          </a:p>
        </p:txBody>
      </p:sp>
      <p:sp>
        <p:nvSpPr>
          <p:cNvPr id="7184" name="Line 16"/>
          <p:cNvSpPr>
            <a:spLocks noChangeShapeType="1"/>
          </p:cNvSpPr>
          <p:nvPr/>
        </p:nvSpPr>
        <p:spPr bwMode="auto">
          <a:xfrm>
            <a:off x="4572000" y="3886200"/>
            <a:ext cx="685800" cy="0"/>
          </a:xfrm>
          <a:prstGeom prst="line">
            <a:avLst/>
          </a:prstGeom>
          <a:noFill/>
          <a:ln w="44450">
            <a:solidFill>
              <a:srgbClr val="000000"/>
            </a:solidFill>
            <a:round/>
            <a:headEnd/>
            <a:tailEnd type="stealth" w="lg" len="lg"/>
          </a:ln>
        </p:spPr>
        <p:txBody>
          <a:bodyPr/>
          <a:lstStyle/>
          <a:p>
            <a:endParaRPr lang="en-US"/>
          </a:p>
        </p:txBody>
      </p:sp>
      <p:sp>
        <p:nvSpPr>
          <p:cNvPr id="7185" name="Line 17"/>
          <p:cNvSpPr>
            <a:spLocks noChangeShapeType="1"/>
          </p:cNvSpPr>
          <p:nvPr/>
        </p:nvSpPr>
        <p:spPr bwMode="auto">
          <a:xfrm>
            <a:off x="4191000" y="5181600"/>
            <a:ext cx="1219200" cy="0"/>
          </a:xfrm>
          <a:prstGeom prst="line">
            <a:avLst/>
          </a:prstGeom>
          <a:noFill/>
          <a:ln w="44450">
            <a:solidFill>
              <a:srgbClr val="000000"/>
            </a:solidFill>
            <a:round/>
            <a:headEnd/>
            <a:tailEnd type="stealth" w="lg" len="lg"/>
          </a:ln>
        </p:spPr>
        <p:txBody>
          <a:bodyPr/>
          <a:lstStyle/>
          <a:p>
            <a:endParaRPr lang="en-US"/>
          </a:p>
        </p:txBody>
      </p:sp>
      <p:sp>
        <p:nvSpPr>
          <p:cNvPr id="7186" name="Line 18"/>
          <p:cNvSpPr>
            <a:spLocks noChangeShapeType="1"/>
          </p:cNvSpPr>
          <p:nvPr/>
        </p:nvSpPr>
        <p:spPr bwMode="auto">
          <a:xfrm>
            <a:off x="4953000" y="4495800"/>
            <a:ext cx="381000" cy="0"/>
          </a:xfrm>
          <a:prstGeom prst="line">
            <a:avLst/>
          </a:prstGeom>
          <a:noFill/>
          <a:ln w="44450">
            <a:solidFill>
              <a:srgbClr val="000000"/>
            </a:solidFill>
            <a:round/>
            <a:headEnd/>
            <a:tailEnd type="stealth" w="lg" len="lg"/>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78"/>
                                        </p:tgtEl>
                                        <p:attrNameLst>
                                          <p:attrName>style.visibility</p:attrName>
                                        </p:attrNameLst>
                                      </p:cBhvr>
                                      <p:to>
                                        <p:strVal val="visible"/>
                                      </p:to>
                                    </p:set>
                                    <p:animEffect transition="in" filter="box(in)">
                                      <p:cBhvr>
                                        <p:cTn id="7" dur="500"/>
                                        <p:tgtEl>
                                          <p:spTgt spid="7178"/>
                                        </p:tgtEl>
                                      </p:cBhvr>
                                    </p:animEffect>
                                  </p:childTnLst>
                                </p:cTn>
                              </p:par>
                            </p:childTnLst>
                          </p:cTn>
                        </p:par>
                        <p:par>
                          <p:cTn id="8" fill="hold" nodeType="afterGroup">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7179"/>
                                        </p:tgtEl>
                                        <p:attrNameLst>
                                          <p:attrName>style.visibility</p:attrName>
                                        </p:attrNameLst>
                                      </p:cBhvr>
                                      <p:to>
                                        <p:strVal val="visible"/>
                                      </p:to>
                                    </p:set>
                                    <p:animEffect transition="in" filter="box(in)">
                                      <p:cBhvr>
                                        <p:cTn id="11" dur="500"/>
                                        <p:tgtEl>
                                          <p:spTgt spid="7179"/>
                                        </p:tgtEl>
                                      </p:cBhvr>
                                    </p:animEffect>
                                  </p:childTnLst>
                                </p:cTn>
                              </p:par>
                            </p:childTnLst>
                          </p:cTn>
                        </p:par>
                        <p:par>
                          <p:cTn id="12" fill="hold" nodeType="afterGroup">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7180"/>
                                        </p:tgtEl>
                                        <p:attrNameLst>
                                          <p:attrName>style.visibility</p:attrName>
                                        </p:attrNameLst>
                                      </p:cBhvr>
                                      <p:to>
                                        <p:strVal val="visible"/>
                                      </p:to>
                                    </p:set>
                                    <p:animEffect transition="in" filter="box(in)">
                                      <p:cBhvr>
                                        <p:cTn id="15" dur="500"/>
                                        <p:tgtEl>
                                          <p:spTgt spid="7180"/>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 presetClass="entr" presetSubtype="10" fill="hold" grpId="0" nodeType="clickEffect">
                                  <p:stCondLst>
                                    <p:cond delay="0"/>
                                  </p:stCondLst>
                                  <p:childTnLst>
                                    <p:set>
                                      <p:cBhvr>
                                        <p:cTn id="19" dur="1" fill="hold">
                                          <p:stCondLst>
                                            <p:cond delay="0"/>
                                          </p:stCondLst>
                                        </p:cTn>
                                        <p:tgtEl>
                                          <p:spTgt spid="7184"/>
                                        </p:tgtEl>
                                        <p:attrNameLst>
                                          <p:attrName>style.visibility</p:attrName>
                                        </p:attrNameLst>
                                      </p:cBhvr>
                                      <p:to>
                                        <p:strVal val="visible"/>
                                      </p:to>
                                    </p:set>
                                    <p:animEffect transition="in" filter="checkerboard(across)">
                                      <p:cBhvr>
                                        <p:cTn id="20" dur="500"/>
                                        <p:tgtEl>
                                          <p:spTgt spid="7184"/>
                                        </p:tgtEl>
                                      </p:cBhvr>
                                    </p:animEffect>
                                  </p:childTnLst>
                                </p:cTn>
                              </p:par>
                            </p:childTnLst>
                          </p:cTn>
                        </p:par>
                        <p:par>
                          <p:cTn id="21" fill="hold" nodeType="afterGroup">
                            <p:stCondLst>
                              <p:cond delay="500"/>
                            </p:stCondLst>
                            <p:childTnLst>
                              <p:par>
                                <p:cTn id="22" presetID="5" presetClass="entr" presetSubtype="10" fill="hold" grpId="0" nodeType="afterEffect">
                                  <p:stCondLst>
                                    <p:cond delay="0"/>
                                  </p:stCondLst>
                                  <p:childTnLst>
                                    <p:set>
                                      <p:cBhvr>
                                        <p:cTn id="23" dur="1" fill="hold">
                                          <p:stCondLst>
                                            <p:cond delay="0"/>
                                          </p:stCondLst>
                                        </p:cTn>
                                        <p:tgtEl>
                                          <p:spTgt spid="7181"/>
                                        </p:tgtEl>
                                        <p:attrNameLst>
                                          <p:attrName>style.visibility</p:attrName>
                                        </p:attrNameLst>
                                      </p:cBhvr>
                                      <p:to>
                                        <p:strVal val="visible"/>
                                      </p:to>
                                    </p:set>
                                    <p:animEffect transition="in" filter="checkerboard(across)">
                                      <p:cBhvr>
                                        <p:cTn id="24" dur="500"/>
                                        <p:tgtEl>
                                          <p:spTgt spid="7181"/>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7186"/>
                                        </p:tgtEl>
                                        <p:attrNameLst>
                                          <p:attrName>style.visibility</p:attrName>
                                        </p:attrNameLst>
                                      </p:cBhvr>
                                      <p:to>
                                        <p:strVal val="visible"/>
                                      </p:to>
                                    </p:set>
                                    <p:animEffect transition="in" filter="box(in)">
                                      <p:cBhvr>
                                        <p:cTn id="29" dur="500"/>
                                        <p:tgtEl>
                                          <p:spTgt spid="7186"/>
                                        </p:tgtEl>
                                      </p:cBhvr>
                                    </p:animEffect>
                                  </p:childTnLst>
                                </p:cTn>
                              </p:par>
                            </p:childTnLst>
                          </p:cTn>
                        </p:par>
                        <p:par>
                          <p:cTn id="30" fill="hold" nodeType="afterGroup">
                            <p:stCondLst>
                              <p:cond delay="500"/>
                            </p:stCondLst>
                            <p:childTnLst>
                              <p:par>
                                <p:cTn id="31" presetID="4" presetClass="entr" presetSubtype="16" fill="hold" grpId="0" nodeType="afterEffect">
                                  <p:stCondLst>
                                    <p:cond delay="0"/>
                                  </p:stCondLst>
                                  <p:childTnLst>
                                    <p:set>
                                      <p:cBhvr>
                                        <p:cTn id="32" dur="1" fill="hold">
                                          <p:stCondLst>
                                            <p:cond delay="0"/>
                                          </p:stCondLst>
                                        </p:cTn>
                                        <p:tgtEl>
                                          <p:spTgt spid="7182"/>
                                        </p:tgtEl>
                                        <p:attrNameLst>
                                          <p:attrName>style.visibility</p:attrName>
                                        </p:attrNameLst>
                                      </p:cBhvr>
                                      <p:to>
                                        <p:strVal val="visible"/>
                                      </p:to>
                                    </p:set>
                                    <p:animEffect transition="in" filter="box(in)">
                                      <p:cBhvr>
                                        <p:cTn id="33" dur="500"/>
                                        <p:tgtEl>
                                          <p:spTgt spid="7182"/>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7185"/>
                                        </p:tgtEl>
                                        <p:attrNameLst>
                                          <p:attrName>style.visibility</p:attrName>
                                        </p:attrNameLst>
                                      </p:cBhvr>
                                      <p:to>
                                        <p:strVal val="visible"/>
                                      </p:to>
                                    </p:set>
                                    <p:animEffect transition="in" filter="box(in)">
                                      <p:cBhvr>
                                        <p:cTn id="38" dur="500"/>
                                        <p:tgtEl>
                                          <p:spTgt spid="7185"/>
                                        </p:tgtEl>
                                      </p:cBhvr>
                                    </p:animEffect>
                                  </p:childTnLst>
                                </p:cTn>
                              </p:par>
                            </p:childTnLst>
                          </p:cTn>
                        </p:par>
                        <p:par>
                          <p:cTn id="39" fill="hold" nodeType="afterGroup">
                            <p:stCondLst>
                              <p:cond delay="500"/>
                            </p:stCondLst>
                            <p:childTnLst>
                              <p:par>
                                <p:cTn id="40" presetID="4" presetClass="entr" presetSubtype="16" fill="hold" grpId="0" nodeType="afterEffect">
                                  <p:stCondLst>
                                    <p:cond delay="0"/>
                                  </p:stCondLst>
                                  <p:childTnLst>
                                    <p:set>
                                      <p:cBhvr>
                                        <p:cTn id="41" dur="1" fill="hold">
                                          <p:stCondLst>
                                            <p:cond delay="0"/>
                                          </p:stCondLst>
                                        </p:cTn>
                                        <p:tgtEl>
                                          <p:spTgt spid="7183"/>
                                        </p:tgtEl>
                                        <p:attrNameLst>
                                          <p:attrName>style.visibility</p:attrName>
                                        </p:attrNameLst>
                                      </p:cBhvr>
                                      <p:to>
                                        <p:strVal val="visible"/>
                                      </p:to>
                                    </p:set>
                                    <p:animEffect transition="in" filter="box(in)">
                                      <p:cBhvr>
                                        <p:cTn id="42" dur="500"/>
                                        <p:tgtEl>
                                          <p:spTgt spid="71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8" grpId="0" animBg="1"/>
      <p:bldP spid="7179" grpId="0" animBg="1"/>
      <p:bldP spid="7180" grpId="0" animBg="1"/>
      <p:bldP spid="7181" grpId="0"/>
      <p:bldP spid="7182" grpId="0"/>
      <p:bldP spid="7183" grpId="0"/>
      <p:bldP spid="7184" grpId="0" animBg="1"/>
      <p:bldP spid="7185" grpId="0" animBg="1"/>
      <p:bldP spid="718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4" name="TextBox 11"/>
          <p:cNvSpPr txBox="1">
            <a:spLocks noChangeArrowheads="1"/>
          </p:cNvSpPr>
          <p:nvPr/>
        </p:nvSpPr>
        <p:spPr bwMode="auto">
          <a:xfrm>
            <a:off x="914400" y="746125"/>
            <a:ext cx="7467600" cy="646113"/>
          </a:xfrm>
          <a:prstGeom prst="rect">
            <a:avLst/>
          </a:prstGeom>
          <a:noFill/>
          <a:ln w="9525">
            <a:noFill/>
            <a:miter lim="800000"/>
            <a:headEnd/>
            <a:tailEnd/>
          </a:ln>
        </p:spPr>
        <p:txBody>
          <a:bodyPr>
            <a:spAutoFit/>
          </a:bodyPr>
          <a:lstStyle/>
          <a:p>
            <a:pPr eaLnBrk="0" hangingPunct="0">
              <a:defRPr/>
            </a:pPr>
            <a:r>
              <a:rPr lang="en-US" sz="2800" b="1">
                <a:solidFill>
                  <a:srgbClr val="0000FF"/>
                </a:solidFill>
                <a:effectLst>
                  <a:outerShdw blurRad="38100" dist="38100" dir="2700000" algn="tl">
                    <a:srgbClr val="C0C0C0"/>
                  </a:outerShdw>
                </a:effectLst>
                <a:latin typeface="Arial"/>
                <a:cs typeface="Times New Roman" pitchFamily="18" charset="0"/>
              </a:rPr>
              <a:t>Chính tả ( Nghe – viết )</a:t>
            </a:r>
            <a:r>
              <a:rPr lang="en-US" sz="3600" b="1">
                <a:solidFill>
                  <a:srgbClr val="0000FF"/>
                </a:solidFill>
                <a:effectLst>
                  <a:outerShdw blurRad="38100" dist="38100" dir="2700000" algn="tl">
                    <a:srgbClr val="C0C0C0"/>
                  </a:outerShdw>
                </a:effectLst>
                <a:latin typeface="Arial"/>
                <a:cs typeface="Times New Roman" pitchFamily="18" charset="0"/>
              </a:rPr>
              <a:t> : Ông ngoại</a:t>
            </a:r>
          </a:p>
        </p:txBody>
      </p:sp>
      <p:sp>
        <p:nvSpPr>
          <p:cNvPr id="18435" name="AutoShape 6"/>
          <p:cNvSpPr>
            <a:spLocks noChangeArrowheads="1"/>
          </p:cNvSpPr>
          <p:nvPr/>
        </p:nvSpPr>
        <p:spPr bwMode="auto">
          <a:xfrm>
            <a:off x="1981200" y="1905000"/>
            <a:ext cx="5334000" cy="1143000"/>
          </a:xfrm>
          <a:prstGeom prst="horizontalScroll">
            <a:avLst>
              <a:gd name="adj" fmla="val 12500"/>
            </a:avLst>
          </a:prstGeom>
          <a:solidFill>
            <a:schemeClr val="accent1"/>
          </a:solidFill>
          <a:ln w="9525">
            <a:solidFill>
              <a:schemeClr val="tx1"/>
            </a:solidFill>
            <a:round/>
            <a:headEnd/>
            <a:tailEnd/>
          </a:ln>
        </p:spPr>
        <p:txBody>
          <a:bodyPr wrap="none" anchor="ctr"/>
          <a:lstStyle/>
          <a:p>
            <a:pPr algn="ctr"/>
            <a:r>
              <a:rPr lang="en-US" sz="4000">
                <a:solidFill>
                  <a:srgbClr val="FF0000"/>
                </a:solidFill>
              </a:rPr>
              <a:t>Dặn dò : </a:t>
            </a:r>
          </a:p>
        </p:txBody>
      </p:sp>
      <p:sp>
        <p:nvSpPr>
          <p:cNvPr id="8199" name="Text Box 7"/>
          <p:cNvSpPr txBox="1">
            <a:spLocks noChangeArrowheads="1"/>
          </p:cNvSpPr>
          <p:nvPr/>
        </p:nvSpPr>
        <p:spPr bwMode="auto">
          <a:xfrm>
            <a:off x="838200" y="3581400"/>
            <a:ext cx="7696200" cy="1816100"/>
          </a:xfrm>
          <a:prstGeom prst="rect">
            <a:avLst/>
          </a:prstGeom>
          <a:noFill/>
          <a:ln w="9525">
            <a:noFill/>
            <a:miter lim="800000"/>
            <a:headEnd/>
            <a:tailEnd/>
          </a:ln>
        </p:spPr>
        <p:txBody>
          <a:bodyPr>
            <a:spAutoFit/>
          </a:bodyPr>
          <a:lstStyle/>
          <a:p>
            <a:pPr>
              <a:spcBef>
                <a:spcPct val="50000"/>
              </a:spcBef>
              <a:buFontTx/>
              <a:buChar char="-"/>
            </a:pPr>
            <a:r>
              <a:rPr lang="en-US" sz="2800"/>
              <a:t>Vừa rồi chúng ta học chính tả bài gì ? </a:t>
            </a:r>
          </a:p>
          <a:p>
            <a:pPr>
              <a:spcBef>
                <a:spcPct val="50000"/>
              </a:spcBef>
              <a:buFontTx/>
              <a:buChar char="-"/>
            </a:pPr>
            <a:r>
              <a:rPr lang="en-US" sz="2800"/>
              <a:t>Chép mỗi lỗi sai 2 dòng.</a:t>
            </a:r>
          </a:p>
          <a:p>
            <a:pPr>
              <a:spcBef>
                <a:spcPct val="50000"/>
              </a:spcBef>
              <a:buFontTx/>
              <a:buChar char="-"/>
            </a:pPr>
            <a:r>
              <a:rPr lang="en-US" sz="2800"/>
              <a:t>Xem trước bài : Người lính dũng cảm.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8199">
                                            <p:txEl>
                                              <p:pRg st="1" end="1"/>
                                            </p:txEl>
                                          </p:spTgt>
                                        </p:tgtEl>
                                        <p:attrNameLst>
                                          <p:attrName>style.visibility</p:attrName>
                                        </p:attrNameLst>
                                      </p:cBhvr>
                                      <p:to>
                                        <p:strVal val="visible"/>
                                      </p:to>
                                    </p:set>
                                    <p:animEffect transition="in" filter="diamond(in)">
                                      <p:cBhvr>
                                        <p:cTn id="7" dur="2000"/>
                                        <p:tgtEl>
                                          <p:spTgt spid="8199">
                                            <p:txEl>
                                              <p:pRg st="1" end="1"/>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8199">
                                            <p:txEl>
                                              <p:pRg st="2" end="2"/>
                                            </p:txEl>
                                          </p:spTgt>
                                        </p:tgtEl>
                                        <p:attrNameLst>
                                          <p:attrName>style.visibility</p:attrName>
                                        </p:attrNameLst>
                                      </p:cBhvr>
                                      <p:to>
                                        <p:strVal val="visible"/>
                                      </p:to>
                                    </p:set>
                                    <p:animEffect transition="in" filter="diamond(in)">
                                      <p:cBhvr>
                                        <p:cTn id="10" dur="2000"/>
                                        <p:tgtEl>
                                          <p:spTgt spid="81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5"/>
          <p:cNvSpPr txBox="1">
            <a:spLocks noChangeArrowheads="1"/>
          </p:cNvSpPr>
          <p:nvPr/>
        </p:nvSpPr>
        <p:spPr bwMode="auto">
          <a:xfrm>
            <a:off x="914400" y="944563"/>
            <a:ext cx="4419600" cy="523875"/>
          </a:xfrm>
          <a:prstGeom prst="rect">
            <a:avLst/>
          </a:prstGeom>
          <a:noFill/>
          <a:ln w="9525">
            <a:noFill/>
            <a:miter lim="800000"/>
            <a:headEnd/>
            <a:tailEnd/>
          </a:ln>
        </p:spPr>
        <p:txBody>
          <a:bodyPr>
            <a:spAutoFit/>
          </a:bodyPr>
          <a:lstStyle/>
          <a:p>
            <a:pPr>
              <a:spcBef>
                <a:spcPct val="50000"/>
              </a:spcBef>
            </a:pPr>
            <a:r>
              <a:rPr lang="en-US" sz="2800">
                <a:solidFill>
                  <a:srgbClr val="0000CC"/>
                </a:solidFill>
              </a:rPr>
              <a:t>Chính tả</a:t>
            </a:r>
            <a:r>
              <a:rPr lang="en-US" sz="2800"/>
              <a:t> : ( nghe – viết )</a:t>
            </a:r>
          </a:p>
        </p:txBody>
      </p:sp>
      <p:sp>
        <p:nvSpPr>
          <p:cNvPr id="7171" name="AutoShape 6"/>
          <p:cNvSpPr>
            <a:spLocks noChangeArrowheads="1"/>
          </p:cNvSpPr>
          <p:nvPr/>
        </p:nvSpPr>
        <p:spPr bwMode="auto">
          <a:xfrm>
            <a:off x="2133600" y="2133600"/>
            <a:ext cx="6400800" cy="1447800"/>
          </a:xfrm>
          <a:prstGeom prst="cloudCallout">
            <a:avLst>
              <a:gd name="adj1" fmla="val -45088"/>
              <a:gd name="adj2" fmla="val 69958"/>
            </a:avLst>
          </a:prstGeom>
          <a:solidFill>
            <a:srgbClr val="FFFF00"/>
          </a:solidFill>
          <a:ln w="9525">
            <a:solidFill>
              <a:srgbClr val="FF00FF"/>
            </a:solidFill>
            <a:round/>
            <a:headEnd/>
            <a:tailEnd/>
          </a:ln>
        </p:spPr>
        <p:txBody>
          <a:bodyPr/>
          <a:lstStyle/>
          <a:p>
            <a:pPr algn="ctr"/>
            <a:r>
              <a:rPr lang="en-US" sz="3600"/>
              <a:t>Kiểm tra bài cũ :</a:t>
            </a:r>
            <a:r>
              <a:rPr lang="en-US"/>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
          <p:cNvPicPr>
            <a:picLocks noChangeAspect="1" noChangeArrowheads="1"/>
          </p:cNvPicPr>
          <p:nvPr/>
        </p:nvPicPr>
        <p:blipFill>
          <a:blip r:embed="rId2"/>
          <a:srcRect/>
          <a:stretch>
            <a:fillRect/>
          </a:stretch>
        </p:blipFill>
        <p:spPr bwMode="auto">
          <a:xfrm>
            <a:off x="1371600" y="1143000"/>
            <a:ext cx="6248400" cy="4419600"/>
          </a:xfrm>
          <a:prstGeom prst="rect">
            <a:avLst/>
          </a:prstGeom>
          <a:noFill/>
          <a:ln w="9525">
            <a:noFill/>
            <a:miter lim="800000"/>
            <a:headEnd/>
            <a:tailEnd/>
          </a:ln>
        </p:spPr>
      </p:pic>
      <p:sp>
        <p:nvSpPr>
          <p:cNvPr id="8195" name="Text Box 6"/>
          <p:cNvSpPr txBox="1">
            <a:spLocks noChangeArrowheads="1"/>
          </p:cNvSpPr>
          <p:nvPr/>
        </p:nvSpPr>
        <p:spPr bwMode="auto">
          <a:xfrm>
            <a:off x="990600" y="5867400"/>
            <a:ext cx="7467600" cy="523875"/>
          </a:xfrm>
          <a:prstGeom prst="rect">
            <a:avLst/>
          </a:prstGeom>
          <a:noFill/>
          <a:ln w="9525">
            <a:noFill/>
            <a:miter lim="800000"/>
            <a:headEnd/>
            <a:tailEnd/>
          </a:ln>
        </p:spPr>
        <p:txBody>
          <a:bodyPr>
            <a:spAutoFit/>
          </a:bodyPr>
          <a:lstStyle/>
          <a:p>
            <a:pPr algn="ctr">
              <a:spcBef>
                <a:spcPct val="50000"/>
              </a:spcBef>
            </a:pPr>
            <a:r>
              <a:rPr lang="en-US" sz="2800">
                <a:solidFill>
                  <a:srgbClr val="FF3300"/>
                </a:solidFill>
              </a:rPr>
              <a:t>Tranh vẽ gì ?</a:t>
            </a:r>
            <a:r>
              <a:rPr lang="en-US" sz="2800"/>
              <a:t> </a:t>
            </a:r>
          </a:p>
        </p:txBody>
      </p:sp>
      <p:sp>
        <p:nvSpPr>
          <p:cNvPr id="8196" name="Text Box 7"/>
          <p:cNvSpPr txBox="1">
            <a:spLocks noChangeArrowheads="1"/>
          </p:cNvSpPr>
          <p:nvPr/>
        </p:nvSpPr>
        <p:spPr bwMode="auto">
          <a:xfrm>
            <a:off x="914400" y="609600"/>
            <a:ext cx="4419600" cy="523875"/>
          </a:xfrm>
          <a:prstGeom prst="rect">
            <a:avLst/>
          </a:prstGeom>
          <a:noFill/>
          <a:ln w="9525">
            <a:noFill/>
            <a:miter lim="800000"/>
            <a:headEnd/>
            <a:tailEnd/>
          </a:ln>
        </p:spPr>
        <p:txBody>
          <a:bodyPr>
            <a:spAutoFit/>
          </a:bodyPr>
          <a:lstStyle/>
          <a:p>
            <a:pPr>
              <a:spcBef>
                <a:spcPct val="50000"/>
              </a:spcBef>
            </a:pPr>
            <a:r>
              <a:rPr lang="en-US" sz="2800">
                <a:solidFill>
                  <a:srgbClr val="0000CC"/>
                </a:solidFill>
              </a:rPr>
              <a:t>Chính tả</a:t>
            </a:r>
            <a:r>
              <a:rPr lang="en-US" sz="2800"/>
              <a:t> : ( nghe – viết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1143000" y="1600200"/>
            <a:ext cx="6629400" cy="338138"/>
          </a:xfrm>
          <a:prstGeom prst="rect">
            <a:avLst/>
          </a:prstGeom>
          <a:noFill/>
          <a:ln w="9525">
            <a:noFill/>
            <a:miter lim="800000"/>
            <a:headEnd/>
            <a:tailEnd/>
          </a:ln>
        </p:spPr>
        <p:txBody>
          <a:bodyPr>
            <a:spAutoFit/>
          </a:bodyPr>
          <a:lstStyle/>
          <a:p>
            <a:pPr>
              <a:spcBef>
                <a:spcPct val="50000"/>
              </a:spcBef>
            </a:pPr>
            <a:endParaRPr lang="en-US" sz="1600"/>
          </a:p>
        </p:txBody>
      </p:sp>
      <p:sp>
        <p:nvSpPr>
          <p:cNvPr id="9219" name="Text Box 6"/>
          <p:cNvSpPr txBox="1">
            <a:spLocks noChangeArrowheads="1"/>
          </p:cNvSpPr>
          <p:nvPr/>
        </p:nvSpPr>
        <p:spPr bwMode="auto">
          <a:xfrm>
            <a:off x="914400" y="609600"/>
            <a:ext cx="4419600" cy="523875"/>
          </a:xfrm>
          <a:prstGeom prst="rect">
            <a:avLst/>
          </a:prstGeom>
          <a:noFill/>
          <a:ln w="9525">
            <a:noFill/>
            <a:miter lim="800000"/>
            <a:headEnd/>
            <a:tailEnd/>
          </a:ln>
        </p:spPr>
        <p:txBody>
          <a:bodyPr>
            <a:spAutoFit/>
          </a:bodyPr>
          <a:lstStyle/>
          <a:p>
            <a:pPr>
              <a:spcBef>
                <a:spcPct val="50000"/>
              </a:spcBef>
            </a:pPr>
            <a:r>
              <a:rPr lang="en-US" sz="2800">
                <a:solidFill>
                  <a:srgbClr val="0000CC"/>
                </a:solidFill>
              </a:rPr>
              <a:t>Chính tả</a:t>
            </a:r>
            <a:r>
              <a:rPr lang="en-US" sz="2800"/>
              <a:t> : ( nghe – viết )</a:t>
            </a:r>
          </a:p>
        </p:txBody>
      </p:sp>
      <p:sp>
        <p:nvSpPr>
          <p:cNvPr id="9220" name="Text Box 7"/>
          <p:cNvSpPr txBox="1">
            <a:spLocks noChangeArrowheads="1"/>
          </p:cNvSpPr>
          <p:nvPr/>
        </p:nvSpPr>
        <p:spPr bwMode="auto">
          <a:xfrm>
            <a:off x="2971800" y="1219200"/>
            <a:ext cx="3352800" cy="708025"/>
          </a:xfrm>
          <a:prstGeom prst="rect">
            <a:avLst/>
          </a:prstGeom>
          <a:noFill/>
          <a:ln w="9525">
            <a:noFill/>
            <a:miter lim="800000"/>
            <a:headEnd/>
            <a:tailEnd/>
          </a:ln>
        </p:spPr>
        <p:txBody>
          <a:bodyPr>
            <a:spAutoFit/>
          </a:bodyPr>
          <a:lstStyle/>
          <a:p>
            <a:pPr algn="ctr">
              <a:spcBef>
                <a:spcPct val="50000"/>
              </a:spcBef>
            </a:pPr>
            <a:r>
              <a:rPr lang="en-US" sz="4000">
                <a:solidFill>
                  <a:srgbClr val="FF0000"/>
                </a:solidFill>
              </a:rPr>
              <a:t>Ông ngoại</a:t>
            </a:r>
          </a:p>
        </p:txBody>
      </p:sp>
      <p:sp>
        <p:nvSpPr>
          <p:cNvPr id="9221" name="Text Box 8"/>
          <p:cNvSpPr txBox="1">
            <a:spLocks noChangeArrowheads="1"/>
          </p:cNvSpPr>
          <p:nvPr/>
        </p:nvSpPr>
        <p:spPr bwMode="auto">
          <a:xfrm>
            <a:off x="381000" y="2362200"/>
            <a:ext cx="8534400" cy="3540125"/>
          </a:xfrm>
          <a:prstGeom prst="rect">
            <a:avLst/>
          </a:prstGeom>
          <a:noFill/>
          <a:ln w="9525">
            <a:noFill/>
            <a:miter lim="800000"/>
            <a:headEnd/>
            <a:tailEnd/>
          </a:ln>
        </p:spPr>
        <p:txBody>
          <a:bodyPr>
            <a:spAutoFit/>
          </a:bodyPr>
          <a:lstStyle/>
          <a:p>
            <a:pPr>
              <a:spcBef>
                <a:spcPct val="50000"/>
              </a:spcBef>
            </a:pPr>
            <a:r>
              <a:rPr lang="en-US" sz="3200">
                <a:solidFill>
                  <a:srgbClr val="0000FF"/>
                </a:solidFill>
              </a:rPr>
              <a:t>      Trong cái vắng lặng của ngôi trường cuối hè, ông dẫn tôi lang thang khắp các căn lớp trống. Ông còn nhấc bổng tôi trên tay, cho gõ thử vào mặt da loang lổ của chiếc trống trường. Tiếng trống buổi sáng trong trẻo ấy là tiếng trống trường đầu tiên, âm vang mãi trong đời đi học của tôi sau này.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3"/>
          <p:cNvSpPr>
            <a:spLocks noChangeArrowheads="1"/>
          </p:cNvSpPr>
          <p:nvPr/>
        </p:nvSpPr>
        <p:spPr bwMode="auto">
          <a:xfrm>
            <a:off x="153988" y="2895600"/>
            <a:ext cx="8761412" cy="1827213"/>
          </a:xfrm>
          <a:prstGeom prst="cloudCallout">
            <a:avLst>
              <a:gd name="adj1" fmla="val 16069"/>
              <a:gd name="adj2" fmla="val 140384"/>
            </a:avLst>
          </a:prstGeom>
          <a:noFill/>
          <a:ln w="38100">
            <a:solidFill>
              <a:srgbClr val="0000FF"/>
            </a:solidFill>
            <a:round/>
            <a:headEnd/>
            <a:tailEnd/>
          </a:ln>
        </p:spPr>
        <p:txBody>
          <a:bodyPr lIns="9144" rIns="9144">
            <a:spAutoFit/>
          </a:bodyPr>
          <a:lstStyle/>
          <a:p>
            <a:pPr algn="ctr">
              <a:spcBef>
                <a:spcPct val="50000"/>
              </a:spcBef>
              <a:buClr>
                <a:srgbClr val="00CC99"/>
              </a:buClr>
              <a:buFont typeface="Wingdings" pitchFamily="2" charset="2"/>
              <a:buNone/>
            </a:pPr>
            <a:r>
              <a:rPr lang="en-US" sz="3600" b="1">
                <a:solidFill>
                  <a:srgbClr val="0000CC"/>
                </a:solidFill>
                <a:cs typeface="Times New Roman" pitchFamily="18" charset="0"/>
              </a:rPr>
              <a:t>H: Đoạn văn gồm mấy câu ?</a:t>
            </a:r>
          </a:p>
        </p:txBody>
      </p:sp>
      <p:sp>
        <p:nvSpPr>
          <p:cNvPr id="11" name="Text Box 20"/>
          <p:cNvSpPr txBox="1">
            <a:spLocks noChangeArrowheads="1"/>
          </p:cNvSpPr>
          <p:nvPr/>
        </p:nvSpPr>
        <p:spPr bwMode="auto">
          <a:xfrm>
            <a:off x="685800" y="4826000"/>
            <a:ext cx="7696200" cy="641350"/>
          </a:xfrm>
          <a:prstGeom prst="rect">
            <a:avLst/>
          </a:prstGeom>
          <a:solidFill>
            <a:schemeClr val="accent1">
              <a:lumMod val="40000"/>
              <a:lumOff val="60000"/>
            </a:schemeClr>
          </a:solidFill>
          <a:ln w="9525">
            <a:noFill/>
            <a:miter lim="800000"/>
            <a:headEnd/>
            <a:tailEnd/>
          </a:ln>
        </p:spPr>
        <p:txBody>
          <a:bodyPr>
            <a:spAutoFit/>
          </a:bodyPr>
          <a:lstStyle/>
          <a:p>
            <a:pPr eaLnBrk="0" hangingPunct="0">
              <a:spcBef>
                <a:spcPct val="50000"/>
              </a:spcBef>
              <a:defRPr/>
            </a:pPr>
            <a:r>
              <a:rPr lang="en-US" sz="3600" b="1">
                <a:solidFill>
                  <a:srgbClr val="FF0000"/>
                </a:solidFill>
                <a:latin typeface="Arial"/>
              </a:rPr>
              <a:t>- 3 câu</a:t>
            </a:r>
          </a:p>
        </p:txBody>
      </p:sp>
      <p:sp>
        <p:nvSpPr>
          <p:cNvPr id="8" name="AutoShape 11"/>
          <p:cNvSpPr>
            <a:spLocks noChangeArrowheads="1"/>
          </p:cNvSpPr>
          <p:nvPr/>
        </p:nvSpPr>
        <p:spPr bwMode="auto">
          <a:xfrm>
            <a:off x="304800" y="1295400"/>
            <a:ext cx="5181600" cy="990600"/>
          </a:xfrm>
          <a:prstGeom prst="horizontalScroll">
            <a:avLst>
              <a:gd name="adj" fmla="val 12500"/>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p:spPr>
        <p:txBody>
          <a:bodyPr wrap="none" anchor="ctr"/>
          <a:lstStyle/>
          <a:p>
            <a:pPr algn="ctr" eaLnBrk="0" hangingPunct="0">
              <a:defRPr/>
            </a:pPr>
            <a:r>
              <a:rPr lang="en-US" sz="3600" b="1" dirty="0" err="1">
                <a:solidFill>
                  <a:srgbClr val="FF0000"/>
                </a:solidFill>
                <a:latin typeface="Arial"/>
                <a:cs typeface="Times New Roman" pitchFamily="18" charset="0"/>
              </a:rPr>
              <a:t>Tìm</a:t>
            </a:r>
            <a:r>
              <a:rPr lang="en-US" sz="3600" b="1" dirty="0">
                <a:solidFill>
                  <a:srgbClr val="FF0000"/>
                </a:solidFill>
                <a:latin typeface="Arial"/>
                <a:cs typeface="Times New Roman" pitchFamily="18" charset="0"/>
              </a:rPr>
              <a:t> </a:t>
            </a:r>
            <a:r>
              <a:rPr lang="en-US" sz="3600" b="1" dirty="0" err="1">
                <a:solidFill>
                  <a:srgbClr val="FF0000"/>
                </a:solidFill>
                <a:latin typeface="Arial"/>
                <a:cs typeface="Times New Roman" pitchFamily="18" charset="0"/>
              </a:rPr>
              <a:t>hiểu</a:t>
            </a:r>
            <a:r>
              <a:rPr lang="en-US" sz="3600" b="1" dirty="0">
                <a:solidFill>
                  <a:srgbClr val="FF0000"/>
                </a:solidFill>
                <a:latin typeface="Arial"/>
                <a:cs typeface="Times New Roman" pitchFamily="18" charset="0"/>
              </a:rPr>
              <a:t> </a:t>
            </a:r>
            <a:r>
              <a:rPr lang="en-US" sz="3600" b="1" dirty="0" err="1">
                <a:solidFill>
                  <a:srgbClr val="FF0000"/>
                </a:solidFill>
                <a:latin typeface="Arial"/>
                <a:cs typeface="Times New Roman" pitchFamily="18" charset="0"/>
              </a:rPr>
              <a:t>nội</a:t>
            </a:r>
            <a:r>
              <a:rPr lang="en-US" sz="3600" b="1" dirty="0">
                <a:solidFill>
                  <a:srgbClr val="FF0000"/>
                </a:solidFill>
                <a:latin typeface="Arial"/>
                <a:cs typeface="Times New Roman" pitchFamily="18" charset="0"/>
              </a:rPr>
              <a:t> dung </a:t>
            </a:r>
            <a:r>
              <a:rPr lang="en-US" sz="3600" b="1" dirty="0" err="1">
                <a:solidFill>
                  <a:srgbClr val="FF0000"/>
                </a:solidFill>
                <a:latin typeface="Arial"/>
                <a:cs typeface="Times New Roman" pitchFamily="18" charset="0"/>
              </a:rPr>
              <a:t>bài</a:t>
            </a:r>
            <a:endParaRPr lang="en-US" sz="3600" b="1" dirty="0">
              <a:solidFill>
                <a:srgbClr val="FF0000"/>
              </a:solidFill>
              <a:latin typeface="Arial"/>
              <a:cs typeface="Times New Roman" pitchFamily="18" charset="0"/>
            </a:endParaRPr>
          </a:p>
        </p:txBody>
      </p:sp>
      <p:sp>
        <p:nvSpPr>
          <p:cNvPr id="8204" name="TextBox 11"/>
          <p:cNvSpPr txBox="1">
            <a:spLocks noChangeArrowheads="1"/>
          </p:cNvSpPr>
          <p:nvPr/>
        </p:nvSpPr>
        <p:spPr bwMode="auto">
          <a:xfrm>
            <a:off x="0" y="533400"/>
            <a:ext cx="8915400" cy="823913"/>
          </a:xfrm>
          <a:prstGeom prst="rect">
            <a:avLst/>
          </a:prstGeom>
          <a:noFill/>
          <a:ln w="9525">
            <a:noFill/>
            <a:miter lim="800000"/>
            <a:headEnd/>
            <a:tailEnd/>
          </a:ln>
        </p:spPr>
        <p:txBody>
          <a:bodyPr>
            <a:spAutoFit/>
          </a:bodyPr>
          <a:lstStyle/>
          <a:p>
            <a:pPr eaLnBrk="0" hangingPunct="0">
              <a:defRPr/>
            </a:pPr>
            <a:r>
              <a:rPr lang="en-US" sz="3200" b="1">
                <a:solidFill>
                  <a:srgbClr val="0000FF"/>
                </a:solidFill>
                <a:effectLst>
                  <a:outerShdw blurRad="38100" dist="38100" dir="2700000" algn="tl">
                    <a:srgbClr val="C0C0C0"/>
                  </a:outerShdw>
                </a:effectLst>
                <a:latin typeface="Arial"/>
                <a:cs typeface="Times New Roman" pitchFamily="18" charset="0"/>
              </a:rPr>
              <a:t>   Chính tả ( Nghe – viết ) : </a:t>
            </a:r>
            <a:r>
              <a:rPr lang="en-US" sz="4800" b="1">
                <a:solidFill>
                  <a:srgbClr val="0000FF"/>
                </a:solidFill>
                <a:effectLst>
                  <a:outerShdw blurRad="38100" dist="38100" dir="2700000" algn="tl">
                    <a:srgbClr val="C0C0C0"/>
                  </a:outerShdw>
                </a:effectLst>
                <a:latin typeface="Arial"/>
                <a:cs typeface="Times New Roman" pitchFamily="18" charset="0"/>
              </a:rPr>
              <a:t> </a:t>
            </a:r>
            <a:r>
              <a:rPr lang="en-US" sz="4000" b="1">
                <a:solidFill>
                  <a:srgbClr val="0000FF"/>
                </a:solidFill>
                <a:effectLst>
                  <a:outerShdw blurRad="38100" dist="38100" dir="2700000" algn="tl">
                    <a:srgbClr val="C0C0C0"/>
                  </a:outerShdw>
                </a:effectLst>
                <a:latin typeface="Arial"/>
                <a:cs typeface="Times New Roman" pitchFamily="18" charset="0"/>
              </a:rPr>
              <a:t>Ông ngoại</a:t>
            </a:r>
          </a:p>
        </p:txBody>
      </p:sp>
      <p:sp>
        <p:nvSpPr>
          <p:cNvPr id="10246" name="Text Box 4"/>
          <p:cNvSpPr txBox="1">
            <a:spLocks noChangeArrowheads="1"/>
          </p:cNvSpPr>
          <p:nvPr/>
        </p:nvSpPr>
        <p:spPr bwMode="auto">
          <a:xfrm>
            <a:off x="990600" y="0"/>
            <a:ext cx="7010400" cy="523875"/>
          </a:xfrm>
          <a:prstGeom prst="rect">
            <a:avLst/>
          </a:prstGeom>
          <a:solidFill>
            <a:srgbClr val="FFFF99"/>
          </a:solidFill>
          <a:ln w="9525">
            <a:noFill/>
            <a:miter lim="800000"/>
            <a:headEnd/>
            <a:tailEnd/>
          </a:ln>
        </p:spPr>
        <p:txBody>
          <a:bodyPr>
            <a:spAutoFit/>
          </a:bodyPr>
          <a:lstStyle/>
          <a:p>
            <a:pPr algn="ctr">
              <a:spcBef>
                <a:spcPct val="50000"/>
              </a:spcBef>
            </a:pPr>
            <a:r>
              <a:rPr lang="en-US" sz="2800" b="1">
                <a:solidFill>
                  <a:srgbClr val="000099"/>
                </a:solidFill>
              </a:rPr>
              <a:t> </a:t>
            </a:r>
            <a:endParaRPr lang="en-US" sz="3200" b="1" i="1">
              <a:solidFill>
                <a:srgbClr val="000099"/>
              </a:solidFill>
            </a:endParaRPr>
          </a:p>
        </p:txBody>
      </p:sp>
    </p:spTree>
  </p:cSld>
  <p:clrMapOvr>
    <a:masterClrMapping/>
  </p:clrMapOvr>
  <p:transition spd="slow">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3"/>
          <p:cNvSpPr>
            <a:spLocks noChangeArrowheads="1"/>
          </p:cNvSpPr>
          <p:nvPr/>
        </p:nvSpPr>
        <p:spPr bwMode="auto">
          <a:xfrm>
            <a:off x="457200" y="2768600"/>
            <a:ext cx="8001000" cy="1827213"/>
          </a:xfrm>
          <a:prstGeom prst="cloudCallout">
            <a:avLst>
              <a:gd name="adj1" fmla="val 5755"/>
              <a:gd name="adj2" fmla="val 82778"/>
            </a:avLst>
          </a:prstGeom>
          <a:noFill/>
          <a:ln w="38100">
            <a:solidFill>
              <a:srgbClr val="0000FF"/>
            </a:solidFill>
            <a:round/>
            <a:headEnd/>
            <a:tailEnd/>
          </a:ln>
        </p:spPr>
        <p:txBody>
          <a:bodyPr lIns="9144" rIns="9144">
            <a:spAutoFit/>
          </a:bodyPr>
          <a:lstStyle/>
          <a:p>
            <a:pPr algn="ctr">
              <a:spcBef>
                <a:spcPct val="50000"/>
              </a:spcBef>
              <a:buClr>
                <a:srgbClr val="00CC99"/>
              </a:buClr>
              <a:buFont typeface="Wingdings" pitchFamily="2" charset="2"/>
              <a:buNone/>
            </a:pPr>
            <a:r>
              <a:rPr lang="en-US" sz="3600" b="1">
                <a:solidFill>
                  <a:srgbClr val="0000CC"/>
                </a:solidFill>
                <a:cs typeface="Times New Roman" pitchFamily="18" charset="0"/>
              </a:rPr>
              <a:t>H: Những chữ nào trong bài viết hoa ?</a:t>
            </a:r>
          </a:p>
        </p:txBody>
      </p:sp>
      <p:sp>
        <p:nvSpPr>
          <p:cNvPr id="11" name="Text Box 20"/>
          <p:cNvSpPr txBox="1">
            <a:spLocks noChangeArrowheads="1"/>
          </p:cNvSpPr>
          <p:nvPr/>
        </p:nvSpPr>
        <p:spPr bwMode="auto">
          <a:xfrm>
            <a:off x="838200" y="5302250"/>
            <a:ext cx="7696200" cy="641350"/>
          </a:xfrm>
          <a:prstGeom prst="rect">
            <a:avLst/>
          </a:prstGeom>
          <a:solidFill>
            <a:schemeClr val="accent1">
              <a:lumMod val="40000"/>
              <a:lumOff val="60000"/>
            </a:schemeClr>
          </a:solidFill>
          <a:ln w="9525">
            <a:noFill/>
            <a:miter lim="800000"/>
            <a:headEnd/>
            <a:tailEnd/>
          </a:ln>
        </p:spPr>
        <p:txBody>
          <a:bodyPr>
            <a:spAutoFit/>
          </a:bodyPr>
          <a:lstStyle/>
          <a:p>
            <a:pPr eaLnBrk="0" hangingPunct="0">
              <a:spcBef>
                <a:spcPct val="50000"/>
              </a:spcBef>
              <a:defRPr/>
            </a:pPr>
            <a:r>
              <a:rPr lang="en-US" sz="3600" b="1">
                <a:solidFill>
                  <a:srgbClr val="FF0000"/>
                </a:solidFill>
                <a:latin typeface="Arial"/>
              </a:rPr>
              <a:t>- Các chữ đầu câu, đầu đoạn.</a:t>
            </a:r>
          </a:p>
        </p:txBody>
      </p:sp>
      <p:sp>
        <p:nvSpPr>
          <p:cNvPr id="8" name="AutoShape 11"/>
          <p:cNvSpPr>
            <a:spLocks noChangeArrowheads="1"/>
          </p:cNvSpPr>
          <p:nvPr/>
        </p:nvSpPr>
        <p:spPr bwMode="auto">
          <a:xfrm>
            <a:off x="304800" y="1295400"/>
            <a:ext cx="5181600" cy="990600"/>
          </a:xfrm>
          <a:prstGeom prst="horizontalScroll">
            <a:avLst>
              <a:gd name="adj" fmla="val 12500"/>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p:spPr>
        <p:txBody>
          <a:bodyPr wrap="none" anchor="ctr"/>
          <a:lstStyle/>
          <a:p>
            <a:pPr algn="ctr" eaLnBrk="0" hangingPunct="0">
              <a:defRPr/>
            </a:pPr>
            <a:r>
              <a:rPr lang="en-US" sz="3600" b="1" dirty="0" err="1">
                <a:solidFill>
                  <a:srgbClr val="FF0000"/>
                </a:solidFill>
                <a:latin typeface="Arial"/>
                <a:cs typeface="Times New Roman" pitchFamily="18" charset="0"/>
              </a:rPr>
              <a:t>Tìm</a:t>
            </a:r>
            <a:r>
              <a:rPr lang="en-US" sz="3600" b="1" dirty="0">
                <a:solidFill>
                  <a:srgbClr val="FF0000"/>
                </a:solidFill>
                <a:latin typeface="Arial"/>
                <a:cs typeface="Times New Roman" pitchFamily="18" charset="0"/>
              </a:rPr>
              <a:t> </a:t>
            </a:r>
            <a:r>
              <a:rPr lang="en-US" sz="3600" b="1" dirty="0" err="1">
                <a:solidFill>
                  <a:srgbClr val="FF0000"/>
                </a:solidFill>
                <a:latin typeface="Arial"/>
                <a:cs typeface="Times New Roman" pitchFamily="18" charset="0"/>
              </a:rPr>
              <a:t>hiểu</a:t>
            </a:r>
            <a:r>
              <a:rPr lang="en-US" sz="3600" b="1" dirty="0">
                <a:solidFill>
                  <a:srgbClr val="FF0000"/>
                </a:solidFill>
                <a:latin typeface="Arial"/>
                <a:cs typeface="Times New Roman" pitchFamily="18" charset="0"/>
              </a:rPr>
              <a:t> </a:t>
            </a:r>
            <a:r>
              <a:rPr lang="en-US" sz="3600" b="1" dirty="0" err="1">
                <a:solidFill>
                  <a:srgbClr val="FF0000"/>
                </a:solidFill>
                <a:latin typeface="Arial"/>
                <a:cs typeface="Times New Roman" pitchFamily="18" charset="0"/>
              </a:rPr>
              <a:t>nội</a:t>
            </a:r>
            <a:r>
              <a:rPr lang="en-US" sz="3600" b="1" dirty="0">
                <a:solidFill>
                  <a:srgbClr val="FF0000"/>
                </a:solidFill>
                <a:latin typeface="Arial"/>
                <a:cs typeface="Times New Roman" pitchFamily="18" charset="0"/>
              </a:rPr>
              <a:t> dung </a:t>
            </a:r>
            <a:r>
              <a:rPr lang="en-US" sz="3600" b="1" dirty="0" err="1">
                <a:solidFill>
                  <a:srgbClr val="FF0000"/>
                </a:solidFill>
                <a:latin typeface="Arial"/>
                <a:cs typeface="Times New Roman" pitchFamily="18" charset="0"/>
              </a:rPr>
              <a:t>bài</a:t>
            </a:r>
            <a:endParaRPr lang="en-US" sz="3600" b="1" dirty="0">
              <a:solidFill>
                <a:srgbClr val="FF0000"/>
              </a:solidFill>
              <a:latin typeface="Arial"/>
              <a:cs typeface="Times New Roman" pitchFamily="18" charset="0"/>
            </a:endParaRPr>
          </a:p>
        </p:txBody>
      </p:sp>
      <p:sp>
        <p:nvSpPr>
          <p:cNvPr id="8204" name="TextBox 11"/>
          <p:cNvSpPr txBox="1">
            <a:spLocks noChangeArrowheads="1"/>
          </p:cNvSpPr>
          <p:nvPr/>
        </p:nvSpPr>
        <p:spPr bwMode="auto">
          <a:xfrm>
            <a:off x="0" y="533400"/>
            <a:ext cx="8915400" cy="823913"/>
          </a:xfrm>
          <a:prstGeom prst="rect">
            <a:avLst/>
          </a:prstGeom>
          <a:noFill/>
          <a:ln w="9525">
            <a:noFill/>
            <a:miter lim="800000"/>
            <a:headEnd/>
            <a:tailEnd/>
          </a:ln>
        </p:spPr>
        <p:txBody>
          <a:bodyPr>
            <a:spAutoFit/>
          </a:bodyPr>
          <a:lstStyle/>
          <a:p>
            <a:pPr eaLnBrk="0" hangingPunct="0">
              <a:defRPr/>
            </a:pPr>
            <a:r>
              <a:rPr lang="en-US" sz="3200" b="1">
                <a:solidFill>
                  <a:srgbClr val="0000FF"/>
                </a:solidFill>
                <a:effectLst>
                  <a:outerShdw blurRad="38100" dist="38100" dir="2700000" algn="tl">
                    <a:srgbClr val="C0C0C0"/>
                  </a:outerShdw>
                </a:effectLst>
                <a:latin typeface="Arial"/>
                <a:cs typeface="Times New Roman" pitchFamily="18" charset="0"/>
              </a:rPr>
              <a:t>   Chính tả ( Nghe – viết ) : </a:t>
            </a:r>
            <a:r>
              <a:rPr lang="en-US" sz="4800" b="1">
                <a:solidFill>
                  <a:srgbClr val="0000FF"/>
                </a:solidFill>
                <a:effectLst>
                  <a:outerShdw blurRad="38100" dist="38100" dir="2700000" algn="tl">
                    <a:srgbClr val="C0C0C0"/>
                  </a:outerShdw>
                </a:effectLst>
                <a:latin typeface="Arial"/>
                <a:cs typeface="Times New Roman" pitchFamily="18" charset="0"/>
              </a:rPr>
              <a:t> </a:t>
            </a:r>
            <a:r>
              <a:rPr lang="en-US" sz="4000" b="1">
                <a:solidFill>
                  <a:srgbClr val="0000FF"/>
                </a:solidFill>
                <a:effectLst>
                  <a:outerShdw blurRad="38100" dist="38100" dir="2700000" algn="tl">
                    <a:srgbClr val="C0C0C0"/>
                  </a:outerShdw>
                </a:effectLst>
                <a:latin typeface="Arial"/>
                <a:cs typeface="Times New Roman" pitchFamily="18" charset="0"/>
              </a:rPr>
              <a:t>Ông ngoại</a:t>
            </a:r>
          </a:p>
        </p:txBody>
      </p:sp>
      <p:sp>
        <p:nvSpPr>
          <p:cNvPr id="11270" name="Text Box 4"/>
          <p:cNvSpPr txBox="1">
            <a:spLocks noChangeArrowheads="1"/>
          </p:cNvSpPr>
          <p:nvPr/>
        </p:nvSpPr>
        <p:spPr bwMode="auto">
          <a:xfrm>
            <a:off x="990600" y="0"/>
            <a:ext cx="7010400" cy="523875"/>
          </a:xfrm>
          <a:prstGeom prst="rect">
            <a:avLst/>
          </a:prstGeom>
          <a:solidFill>
            <a:srgbClr val="FFFF99"/>
          </a:solidFill>
          <a:ln w="9525">
            <a:noFill/>
            <a:miter lim="800000"/>
            <a:headEnd/>
            <a:tailEnd/>
          </a:ln>
        </p:spPr>
        <p:txBody>
          <a:bodyPr>
            <a:spAutoFit/>
          </a:bodyPr>
          <a:lstStyle/>
          <a:p>
            <a:pPr algn="ctr">
              <a:spcBef>
                <a:spcPct val="50000"/>
              </a:spcBef>
            </a:pPr>
            <a:r>
              <a:rPr lang="en-US" sz="2800" b="1">
                <a:solidFill>
                  <a:srgbClr val="000099"/>
                </a:solidFill>
              </a:rPr>
              <a:t> </a:t>
            </a:r>
            <a:endParaRPr lang="en-US" sz="3200" b="1" i="1">
              <a:solidFill>
                <a:srgbClr val="000099"/>
              </a:solidFill>
            </a:endParaRPr>
          </a:p>
        </p:txBody>
      </p:sp>
    </p:spTree>
  </p:cSld>
  <p:clrMapOvr>
    <a:masterClrMapping/>
  </p:clrMapOvr>
  <p:transition spd="slow">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3733800" y="1676400"/>
            <a:ext cx="5410200" cy="838200"/>
          </a:xfrm>
        </p:spPr>
        <p:txBody>
          <a:bodyPr/>
          <a:lstStyle/>
          <a:p>
            <a:pPr eaLnBrk="1" fontAlgn="auto" hangingPunct="1">
              <a:spcAft>
                <a:spcPts val="0"/>
              </a:spcAft>
              <a:defRPr/>
            </a:pPr>
            <a:r>
              <a:rPr lang="en-US" sz="3200" smtClean="0">
                <a:solidFill>
                  <a:schemeClr val="accent1">
                    <a:tint val="88000"/>
                    <a:satMod val="150000"/>
                  </a:schemeClr>
                </a:solidFill>
                <a:latin typeface="Arial"/>
                <a:cs typeface="Times New Roman" pitchFamily="18" charset="0"/>
              </a:rPr>
              <a:t>Hướng dẫn viết từ khó</a:t>
            </a:r>
          </a:p>
        </p:txBody>
      </p:sp>
      <p:sp>
        <p:nvSpPr>
          <p:cNvPr id="171012" name="Rectangle 4"/>
          <p:cNvSpPr>
            <a:spLocks noChangeArrowheads="1"/>
          </p:cNvSpPr>
          <p:nvPr/>
        </p:nvSpPr>
        <p:spPr bwMode="auto">
          <a:xfrm>
            <a:off x="609600" y="2819400"/>
            <a:ext cx="3352800" cy="609600"/>
          </a:xfrm>
          <a:prstGeom prst="rect">
            <a:avLst/>
          </a:prstGeom>
          <a:noFill/>
          <a:ln w="9525">
            <a:noFill/>
            <a:miter lim="800000"/>
            <a:headEnd/>
            <a:tailEnd/>
          </a:ln>
        </p:spPr>
        <p:txBody>
          <a:bodyPr/>
          <a:lstStyle/>
          <a:p>
            <a:pPr marL="342900" indent="-342900">
              <a:spcBef>
                <a:spcPct val="20000"/>
              </a:spcBef>
              <a:buClr>
                <a:schemeClr val="tx2"/>
              </a:buClr>
              <a:buSzPct val="70000"/>
              <a:buFont typeface="Wingdings" pitchFamily="2" charset="2"/>
              <a:buNone/>
            </a:pPr>
            <a:r>
              <a:rPr lang="en-US" sz="4400">
                <a:solidFill>
                  <a:srgbClr val="FF0000"/>
                </a:solidFill>
              </a:rPr>
              <a:t>ngôi trường</a:t>
            </a:r>
          </a:p>
        </p:txBody>
      </p:sp>
      <p:sp>
        <p:nvSpPr>
          <p:cNvPr id="171013" name="Rectangle 5"/>
          <p:cNvSpPr>
            <a:spLocks noChangeArrowheads="1"/>
          </p:cNvSpPr>
          <p:nvPr/>
        </p:nvSpPr>
        <p:spPr bwMode="auto">
          <a:xfrm>
            <a:off x="5029200" y="2971800"/>
            <a:ext cx="3581400" cy="609600"/>
          </a:xfrm>
          <a:prstGeom prst="rect">
            <a:avLst/>
          </a:prstGeom>
          <a:noFill/>
          <a:ln w="9525">
            <a:noFill/>
            <a:miter lim="800000"/>
            <a:headEnd/>
            <a:tailEnd/>
          </a:ln>
        </p:spPr>
        <p:txBody>
          <a:bodyPr/>
          <a:lstStyle/>
          <a:p>
            <a:pPr marL="342900" indent="-342900">
              <a:spcBef>
                <a:spcPct val="20000"/>
              </a:spcBef>
              <a:buClr>
                <a:schemeClr val="tx2"/>
              </a:buClr>
              <a:buSzPct val="70000"/>
              <a:buFont typeface="Wingdings" pitchFamily="2" charset="2"/>
              <a:buNone/>
            </a:pPr>
            <a:r>
              <a:rPr lang="en-US" sz="4400">
                <a:solidFill>
                  <a:srgbClr val="FF0000"/>
                </a:solidFill>
              </a:rPr>
              <a:t>nhấc bổng</a:t>
            </a:r>
          </a:p>
        </p:txBody>
      </p:sp>
      <p:sp>
        <p:nvSpPr>
          <p:cNvPr id="171014" name="Rectangle 6"/>
          <p:cNvSpPr>
            <a:spLocks noChangeArrowheads="1"/>
          </p:cNvSpPr>
          <p:nvPr/>
        </p:nvSpPr>
        <p:spPr bwMode="auto">
          <a:xfrm>
            <a:off x="5029200" y="4267200"/>
            <a:ext cx="3505200" cy="609600"/>
          </a:xfrm>
          <a:prstGeom prst="rect">
            <a:avLst/>
          </a:prstGeom>
          <a:noFill/>
          <a:ln w="9525">
            <a:noFill/>
            <a:miter lim="800000"/>
            <a:headEnd/>
            <a:tailEnd/>
          </a:ln>
        </p:spPr>
        <p:txBody>
          <a:bodyPr/>
          <a:lstStyle/>
          <a:p>
            <a:pPr marL="342900" indent="-342900">
              <a:spcBef>
                <a:spcPct val="20000"/>
              </a:spcBef>
              <a:buClr>
                <a:schemeClr val="tx2"/>
              </a:buClr>
              <a:buSzPct val="70000"/>
              <a:buFont typeface="Wingdings" pitchFamily="2" charset="2"/>
              <a:buNone/>
            </a:pPr>
            <a:r>
              <a:rPr lang="en-US" sz="4400">
                <a:solidFill>
                  <a:srgbClr val="FF0000"/>
                </a:solidFill>
              </a:rPr>
              <a:t>trong trẻo</a:t>
            </a:r>
          </a:p>
        </p:txBody>
      </p:sp>
      <p:sp>
        <p:nvSpPr>
          <p:cNvPr id="171015" name="Rectangle 7"/>
          <p:cNvSpPr>
            <a:spLocks noChangeArrowheads="1"/>
          </p:cNvSpPr>
          <p:nvPr/>
        </p:nvSpPr>
        <p:spPr bwMode="auto">
          <a:xfrm>
            <a:off x="609600" y="4343400"/>
            <a:ext cx="3733800" cy="609600"/>
          </a:xfrm>
          <a:prstGeom prst="rect">
            <a:avLst/>
          </a:prstGeom>
          <a:noFill/>
          <a:ln w="9525">
            <a:noFill/>
            <a:miter lim="800000"/>
            <a:headEnd/>
            <a:tailEnd/>
          </a:ln>
        </p:spPr>
        <p:txBody>
          <a:bodyPr/>
          <a:lstStyle/>
          <a:p>
            <a:pPr marL="342900" indent="-342900">
              <a:spcBef>
                <a:spcPct val="20000"/>
              </a:spcBef>
              <a:buClr>
                <a:schemeClr val="tx2"/>
              </a:buClr>
              <a:buSzPct val="70000"/>
              <a:buFont typeface="Wingdings" pitchFamily="2" charset="2"/>
              <a:buNone/>
            </a:pPr>
            <a:r>
              <a:rPr lang="en-US" sz="4400">
                <a:solidFill>
                  <a:srgbClr val="FF0000"/>
                </a:solidFill>
              </a:rPr>
              <a:t>gõ thử</a:t>
            </a:r>
          </a:p>
        </p:txBody>
      </p:sp>
      <p:pic>
        <p:nvPicPr>
          <p:cNvPr id="12295" name="Picture 11" descr="11"/>
          <p:cNvPicPr>
            <a:picLocks noChangeAspect="1" noChangeArrowheads="1"/>
          </p:cNvPicPr>
          <p:nvPr/>
        </p:nvPicPr>
        <p:blipFill>
          <a:blip r:embed="rId2"/>
          <a:srcRect/>
          <a:stretch>
            <a:fillRect/>
          </a:stretch>
        </p:blipFill>
        <p:spPr bwMode="auto">
          <a:xfrm>
            <a:off x="0" y="0"/>
            <a:ext cx="1447800" cy="2009775"/>
          </a:xfrm>
          <a:prstGeom prst="rect">
            <a:avLst/>
          </a:prstGeom>
          <a:noFill/>
          <a:ln w="9525">
            <a:noFill/>
            <a:miter lim="800000"/>
            <a:headEnd/>
            <a:tailEnd/>
          </a:ln>
        </p:spPr>
      </p:pic>
      <p:pic>
        <p:nvPicPr>
          <p:cNvPr id="12296" name="Picture 10" descr="Hoa day"/>
          <p:cNvPicPr>
            <a:picLocks noChangeAspect="1" noChangeArrowheads="1"/>
          </p:cNvPicPr>
          <p:nvPr/>
        </p:nvPicPr>
        <p:blipFill>
          <a:blip r:embed="rId3"/>
          <a:srcRect/>
          <a:stretch>
            <a:fillRect/>
          </a:stretch>
        </p:blipFill>
        <p:spPr bwMode="auto">
          <a:xfrm>
            <a:off x="76200" y="5181600"/>
            <a:ext cx="1828800" cy="1600200"/>
          </a:xfrm>
          <a:prstGeom prst="rect">
            <a:avLst/>
          </a:prstGeom>
          <a:noFill/>
          <a:ln w="9525">
            <a:noFill/>
            <a:miter lim="800000"/>
            <a:headEnd/>
            <a:tailEnd/>
          </a:ln>
        </p:spPr>
      </p:pic>
      <p:pic>
        <p:nvPicPr>
          <p:cNvPr id="12297" name="Picture 10" descr="Hoa day"/>
          <p:cNvPicPr>
            <a:picLocks noChangeAspect="1" noChangeArrowheads="1"/>
          </p:cNvPicPr>
          <p:nvPr/>
        </p:nvPicPr>
        <p:blipFill>
          <a:blip r:embed="rId4"/>
          <a:srcRect/>
          <a:stretch>
            <a:fillRect/>
          </a:stretch>
        </p:blipFill>
        <p:spPr bwMode="auto">
          <a:xfrm>
            <a:off x="7010400" y="5314950"/>
            <a:ext cx="2057400" cy="1543050"/>
          </a:xfrm>
          <a:prstGeom prst="rect">
            <a:avLst/>
          </a:prstGeom>
          <a:noFill/>
          <a:ln w="9525">
            <a:noFill/>
            <a:miter lim="800000"/>
            <a:headEnd/>
            <a:tailEnd/>
          </a:ln>
        </p:spPr>
      </p:pic>
      <p:sp>
        <p:nvSpPr>
          <p:cNvPr id="11274" name="TextBox 11"/>
          <p:cNvSpPr txBox="1">
            <a:spLocks noChangeArrowheads="1"/>
          </p:cNvSpPr>
          <p:nvPr/>
        </p:nvSpPr>
        <p:spPr bwMode="auto">
          <a:xfrm>
            <a:off x="457200" y="762000"/>
            <a:ext cx="7467600" cy="646113"/>
          </a:xfrm>
          <a:prstGeom prst="rect">
            <a:avLst/>
          </a:prstGeom>
          <a:noFill/>
          <a:ln w="9525">
            <a:noFill/>
            <a:miter lim="800000"/>
            <a:headEnd/>
            <a:tailEnd/>
          </a:ln>
        </p:spPr>
        <p:txBody>
          <a:bodyPr>
            <a:spAutoFit/>
          </a:bodyPr>
          <a:lstStyle/>
          <a:p>
            <a:pPr eaLnBrk="0" hangingPunct="0">
              <a:defRPr/>
            </a:pPr>
            <a:r>
              <a:rPr lang="en-US" sz="2800" b="1">
                <a:solidFill>
                  <a:srgbClr val="0000FF"/>
                </a:solidFill>
                <a:effectLst>
                  <a:outerShdw blurRad="38100" dist="38100" dir="2700000" algn="tl">
                    <a:srgbClr val="C0C0C0"/>
                  </a:outerShdw>
                </a:effectLst>
                <a:latin typeface="Arial"/>
                <a:cs typeface="Times New Roman" pitchFamily="18" charset="0"/>
              </a:rPr>
              <a:t>Chính tả ( Nghe – viết )</a:t>
            </a:r>
            <a:r>
              <a:rPr lang="en-US" sz="3600" b="1">
                <a:solidFill>
                  <a:srgbClr val="0000FF"/>
                </a:solidFill>
                <a:effectLst>
                  <a:outerShdw blurRad="38100" dist="38100" dir="2700000" algn="tl">
                    <a:srgbClr val="C0C0C0"/>
                  </a:outerShdw>
                </a:effectLst>
                <a:latin typeface="Arial"/>
                <a:cs typeface="Times New Roman" pitchFamily="18" charset="0"/>
              </a:rPr>
              <a:t> : Ông ngoại</a:t>
            </a:r>
          </a:p>
        </p:txBody>
      </p:sp>
      <p:sp>
        <p:nvSpPr>
          <p:cNvPr id="12299" name="Text Box 4"/>
          <p:cNvSpPr txBox="1">
            <a:spLocks noChangeArrowheads="1"/>
          </p:cNvSpPr>
          <p:nvPr/>
        </p:nvSpPr>
        <p:spPr bwMode="auto">
          <a:xfrm>
            <a:off x="914400" y="228600"/>
            <a:ext cx="7010400" cy="461963"/>
          </a:xfrm>
          <a:prstGeom prst="rect">
            <a:avLst/>
          </a:prstGeom>
          <a:solidFill>
            <a:srgbClr val="FFFF99"/>
          </a:solidFill>
          <a:ln w="9525">
            <a:noFill/>
            <a:miter lim="800000"/>
            <a:headEnd/>
            <a:tailEnd/>
          </a:ln>
        </p:spPr>
        <p:txBody>
          <a:bodyPr>
            <a:spAutoFit/>
          </a:bodyPr>
          <a:lstStyle/>
          <a:p>
            <a:pPr algn="ctr">
              <a:spcBef>
                <a:spcPct val="50000"/>
              </a:spcBef>
            </a:pPr>
            <a:r>
              <a:rPr lang="en-US" sz="2400" b="1">
                <a:solidFill>
                  <a:srgbClr val="000099"/>
                </a:solidFill>
              </a:rPr>
              <a:t> </a:t>
            </a:r>
            <a:endParaRPr lang="en-US" sz="2800" b="1" i="1">
              <a:solidFill>
                <a:srgbClr val="000099"/>
              </a:solidFill>
            </a:endParaRPr>
          </a:p>
        </p:txBody>
      </p:sp>
      <p:sp>
        <p:nvSpPr>
          <p:cNvPr id="11276" name="Line 12"/>
          <p:cNvSpPr>
            <a:spLocks noChangeShapeType="1"/>
          </p:cNvSpPr>
          <p:nvPr/>
        </p:nvSpPr>
        <p:spPr bwMode="auto">
          <a:xfrm>
            <a:off x="685800" y="3581400"/>
            <a:ext cx="609600" cy="0"/>
          </a:xfrm>
          <a:prstGeom prst="line">
            <a:avLst/>
          </a:prstGeom>
          <a:noFill/>
          <a:ln w="50800">
            <a:solidFill>
              <a:srgbClr val="0000FF"/>
            </a:solidFill>
            <a:round/>
            <a:headEnd/>
            <a:tailEnd/>
          </a:ln>
          <a:effectLst>
            <a:prstShdw prst="shdw17" dist="17961" dir="2700000">
              <a:srgbClr val="000099"/>
            </a:prstShdw>
          </a:effectLst>
        </p:spPr>
        <p:txBody>
          <a:bodyPr/>
          <a:lstStyle/>
          <a:p>
            <a:endParaRPr lang="en-US"/>
          </a:p>
        </p:txBody>
      </p:sp>
      <p:sp>
        <p:nvSpPr>
          <p:cNvPr id="11277" name="Line 13"/>
          <p:cNvSpPr>
            <a:spLocks noChangeShapeType="1"/>
          </p:cNvSpPr>
          <p:nvPr/>
        </p:nvSpPr>
        <p:spPr bwMode="auto">
          <a:xfrm>
            <a:off x="990600" y="4648200"/>
            <a:ext cx="304800" cy="0"/>
          </a:xfrm>
          <a:prstGeom prst="line">
            <a:avLst/>
          </a:prstGeom>
          <a:noFill/>
          <a:ln w="25400">
            <a:solidFill>
              <a:srgbClr val="0000FF"/>
            </a:solidFill>
            <a:round/>
            <a:headEnd/>
            <a:tailEnd/>
          </a:ln>
          <a:effectLst>
            <a:prstShdw prst="shdw17" dist="17961" dir="2700000">
              <a:srgbClr val="000099"/>
            </a:prstShdw>
          </a:effectLst>
        </p:spPr>
        <p:txBody>
          <a:bodyPr/>
          <a:lstStyle/>
          <a:p>
            <a:endParaRPr lang="en-US"/>
          </a:p>
        </p:txBody>
      </p:sp>
      <p:sp>
        <p:nvSpPr>
          <p:cNvPr id="11278" name="Line 14"/>
          <p:cNvSpPr>
            <a:spLocks noChangeShapeType="1"/>
          </p:cNvSpPr>
          <p:nvPr/>
        </p:nvSpPr>
        <p:spPr bwMode="auto">
          <a:xfrm>
            <a:off x="5715000" y="3657600"/>
            <a:ext cx="457200" cy="0"/>
          </a:xfrm>
          <a:prstGeom prst="line">
            <a:avLst/>
          </a:prstGeom>
          <a:noFill/>
          <a:ln w="50800">
            <a:solidFill>
              <a:srgbClr val="0000FF"/>
            </a:solidFill>
            <a:round/>
            <a:headEnd/>
            <a:tailEnd/>
          </a:ln>
          <a:effectLst>
            <a:prstShdw prst="shdw17" dist="17961" dir="2700000">
              <a:srgbClr val="000099"/>
            </a:prstShdw>
          </a:effectLst>
        </p:spPr>
        <p:txBody>
          <a:bodyPr/>
          <a:lstStyle/>
          <a:p>
            <a:endParaRPr lang="en-US"/>
          </a:p>
        </p:txBody>
      </p:sp>
      <p:sp>
        <p:nvSpPr>
          <p:cNvPr id="11279" name="Line 15"/>
          <p:cNvSpPr>
            <a:spLocks noChangeShapeType="1"/>
          </p:cNvSpPr>
          <p:nvPr/>
        </p:nvSpPr>
        <p:spPr bwMode="auto">
          <a:xfrm>
            <a:off x="5105400" y="4953000"/>
            <a:ext cx="381000" cy="0"/>
          </a:xfrm>
          <a:prstGeom prst="line">
            <a:avLst/>
          </a:prstGeom>
          <a:noFill/>
          <a:ln w="50800">
            <a:solidFill>
              <a:srgbClr val="0000FF"/>
            </a:solidFill>
            <a:round/>
            <a:headEnd/>
            <a:tailEnd/>
          </a:ln>
          <a:effectLst>
            <a:prstShdw prst="shdw17" dist="17961" dir="2700000">
              <a:srgbClr val="000099"/>
            </a:prstShdw>
          </a:effectLst>
        </p:spPr>
        <p:txBody>
          <a:bodyPr/>
          <a:lstStyle/>
          <a:p>
            <a:endParaRPr lang="en-US"/>
          </a:p>
        </p:txBody>
      </p:sp>
      <p:sp>
        <p:nvSpPr>
          <p:cNvPr id="11280" name="Line 16"/>
          <p:cNvSpPr>
            <a:spLocks noChangeShapeType="1"/>
          </p:cNvSpPr>
          <p:nvPr/>
        </p:nvSpPr>
        <p:spPr bwMode="auto">
          <a:xfrm>
            <a:off x="1905000" y="3505200"/>
            <a:ext cx="304800" cy="0"/>
          </a:xfrm>
          <a:prstGeom prst="line">
            <a:avLst/>
          </a:prstGeom>
          <a:noFill/>
          <a:ln w="53975">
            <a:solidFill>
              <a:srgbClr val="0000FF"/>
            </a:solidFill>
            <a:round/>
            <a:headEnd/>
            <a:tailEnd/>
          </a:ln>
          <a:effectLst>
            <a:prstShdw prst="shdw17" dist="17961" dir="2700000">
              <a:srgbClr val="000099"/>
            </a:prstShdw>
          </a:effectLst>
        </p:spPr>
        <p:txBody>
          <a:bodyPr/>
          <a:lstStyle/>
          <a:p>
            <a:endParaRPr lang="en-US"/>
          </a:p>
        </p:txBody>
      </p:sp>
      <p:sp>
        <p:nvSpPr>
          <p:cNvPr id="11282" name="Line 18"/>
          <p:cNvSpPr>
            <a:spLocks noChangeShapeType="1"/>
          </p:cNvSpPr>
          <p:nvPr/>
        </p:nvSpPr>
        <p:spPr bwMode="auto">
          <a:xfrm>
            <a:off x="7010400" y="4953000"/>
            <a:ext cx="457200" cy="0"/>
          </a:xfrm>
          <a:prstGeom prst="line">
            <a:avLst/>
          </a:prstGeom>
          <a:noFill/>
          <a:ln w="57150">
            <a:solidFill>
              <a:srgbClr val="0000FF"/>
            </a:solidFill>
            <a:round/>
            <a:headEnd/>
            <a:tailEnd/>
          </a:ln>
        </p:spPr>
        <p:txBody>
          <a:bodyPr/>
          <a:lstStyle/>
          <a:p>
            <a:endParaRPr lang="en-US"/>
          </a:p>
        </p:txBody>
      </p:sp>
    </p:spTree>
  </p:cSld>
  <p:clrMapOvr>
    <a:masterClrMapping/>
  </p:clrMapOvr>
  <p:transition>
    <p:cover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1012"/>
                                        </p:tgtEl>
                                        <p:attrNameLst>
                                          <p:attrName>style.visibility</p:attrName>
                                        </p:attrNameLst>
                                      </p:cBhvr>
                                      <p:to>
                                        <p:strVal val="visible"/>
                                      </p:to>
                                    </p:set>
                                    <p:animEffect transition="in" filter="blinds(horizontal)">
                                      <p:cBhvr>
                                        <p:cTn id="7" dur="500"/>
                                        <p:tgtEl>
                                          <p:spTgt spid="1710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1013"/>
                                        </p:tgtEl>
                                        <p:attrNameLst>
                                          <p:attrName>style.visibility</p:attrName>
                                        </p:attrNameLst>
                                      </p:cBhvr>
                                      <p:to>
                                        <p:strVal val="visible"/>
                                      </p:to>
                                    </p:set>
                                    <p:animEffect transition="in" filter="blinds(horizontal)">
                                      <p:cBhvr>
                                        <p:cTn id="12" dur="500"/>
                                        <p:tgtEl>
                                          <p:spTgt spid="1710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1015"/>
                                        </p:tgtEl>
                                        <p:attrNameLst>
                                          <p:attrName>style.visibility</p:attrName>
                                        </p:attrNameLst>
                                      </p:cBhvr>
                                      <p:to>
                                        <p:strVal val="visible"/>
                                      </p:to>
                                    </p:set>
                                    <p:animEffect transition="in" filter="blinds(horizontal)">
                                      <p:cBhvr>
                                        <p:cTn id="17" dur="500"/>
                                        <p:tgtEl>
                                          <p:spTgt spid="1710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71014"/>
                                        </p:tgtEl>
                                        <p:attrNameLst>
                                          <p:attrName>style.visibility</p:attrName>
                                        </p:attrNameLst>
                                      </p:cBhvr>
                                      <p:to>
                                        <p:strVal val="visible"/>
                                      </p:to>
                                    </p:set>
                                    <p:animEffect transition="in" filter="blinds(horizontal)">
                                      <p:cBhvr>
                                        <p:cTn id="22" dur="500"/>
                                        <p:tgtEl>
                                          <p:spTgt spid="17101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1276"/>
                                        </p:tgtEl>
                                        <p:attrNameLst>
                                          <p:attrName>style.visibility</p:attrName>
                                        </p:attrNameLst>
                                      </p:cBhvr>
                                      <p:to>
                                        <p:strVal val="visible"/>
                                      </p:to>
                                    </p:set>
                                    <p:animEffect transition="in" filter="blinds(horizontal)">
                                      <p:cBhvr>
                                        <p:cTn id="27" dur="500"/>
                                        <p:tgtEl>
                                          <p:spTgt spid="1127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1280"/>
                                        </p:tgtEl>
                                        <p:attrNameLst>
                                          <p:attrName>style.visibility</p:attrName>
                                        </p:attrNameLst>
                                      </p:cBhvr>
                                      <p:to>
                                        <p:strVal val="visible"/>
                                      </p:to>
                                    </p:set>
                                    <p:animEffect transition="in" filter="blinds(horizontal)">
                                      <p:cBhvr>
                                        <p:cTn id="32" dur="500"/>
                                        <p:tgtEl>
                                          <p:spTgt spid="1128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1278"/>
                                        </p:tgtEl>
                                        <p:attrNameLst>
                                          <p:attrName>style.visibility</p:attrName>
                                        </p:attrNameLst>
                                      </p:cBhvr>
                                      <p:to>
                                        <p:strVal val="visible"/>
                                      </p:to>
                                    </p:set>
                                    <p:animEffect transition="in" filter="blinds(horizontal)">
                                      <p:cBhvr>
                                        <p:cTn id="37" dur="500"/>
                                        <p:tgtEl>
                                          <p:spTgt spid="1127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1277"/>
                                        </p:tgtEl>
                                        <p:attrNameLst>
                                          <p:attrName>style.visibility</p:attrName>
                                        </p:attrNameLst>
                                      </p:cBhvr>
                                      <p:to>
                                        <p:strVal val="visible"/>
                                      </p:to>
                                    </p:set>
                                    <p:animEffect transition="in" filter="blinds(horizontal)">
                                      <p:cBhvr>
                                        <p:cTn id="42" dur="500"/>
                                        <p:tgtEl>
                                          <p:spTgt spid="11277"/>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1279"/>
                                        </p:tgtEl>
                                        <p:attrNameLst>
                                          <p:attrName>style.visibility</p:attrName>
                                        </p:attrNameLst>
                                      </p:cBhvr>
                                      <p:to>
                                        <p:strVal val="visible"/>
                                      </p:to>
                                    </p:set>
                                    <p:animEffect transition="in" filter="blinds(horizontal)">
                                      <p:cBhvr>
                                        <p:cTn id="47" dur="500"/>
                                        <p:tgtEl>
                                          <p:spTgt spid="11279"/>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1282"/>
                                        </p:tgtEl>
                                        <p:attrNameLst>
                                          <p:attrName>style.visibility</p:attrName>
                                        </p:attrNameLst>
                                      </p:cBhvr>
                                      <p:to>
                                        <p:strVal val="visible"/>
                                      </p:to>
                                    </p:set>
                                    <p:animEffect transition="in" filter="blinds(horizontal)">
                                      <p:cBhvr>
                                        <p:cTn id="52" dur="500"/>
                                        <p:tgtEl>
                                          <p:spTgt spid="1128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 presetClass="exit" presetSubtype="4" fill="hold" grpId="1" nodeType="clickEffect">
                                  <p:stCondLst>
                                    <p:cond delay="0"/>
                                  </p:stCondLst>
                                  <p:childTnLst>
                                    <p:anim calcmode="lin" valueType="num">
                                      <p:cBhvr additive="base">
                                        <p:cTn id="56" dur="500"/>
                                        <p:tgtEl>
                                          <p:spTgt spid="171012"/>
                                        </p:tgtEl>
                                        <p:attrNameLst>
                                          <p:attrName>ppt_x</p:attrName>
                                        </p:attrNameLst>
                                      </p:cBhvr>
                                      <p:tavLst>
                                        <p:tav tm="0">
                                          <p:val>
                                            <p:strVal val="ppt_x"/>
                                          </p:val>
                                        </p:tav>
                                        <p:tav tm="100000">
                                          <p:val>
                                            <p:strVal val="ppt_x"/>
                                          </p:val>
                                        </p:tav>
                                      </p:tavLst>
                                    </p:anim>
                                    <p:anim calcmode="lin" valueType="num">
                                      <p:cBhvr additive="base">
                                        <p:cTn id="57" dur="500"/>
                                        <p:tgtEl>
                                          <p:spTgt spid="171012"/>
                                        </p:tgtEl>
                                        <p:attrNameLst>
                                          <p:attrName>ppt_y</p:attrName>
                                        </p:attrNameLst>
                                      </p:cBhvr>
                                      <p:tavLst>
                                        <p:tav tm="0">
                                          <p:val>
                                            <p:strVal val="ppt_y"/>
                                          </p:val>
                                        </p:tav>
                                        <p:tav tm="100000">
                                          <p:val>
                                            <p:strVal val="1+ppt_h/2"/>
                                          </p:val>
                                        </p:tav>
                                      </p:tavLst>
                                    </p:anim>
                                    <p:set>
                                      <p:cBhvr>
                                        <p:cTn id="58" dur="1" fill="hold">
                                          <p:stCondLst>
                                            <p:cond delay="499"/>
                                          </p:stCondLst>
                                        </p:cTn>
                                        <p:tgtEl>
                                          <p:spTgt spid="171012"/>
                                        </p:tgtEl>
                                        <p:attrNameLst>
                                          <p:attrName>style.visibility</p:attrName>
                                        </p:attrNameLst>
                                      </p:cBhvr>
                                      <p:to>
                                        <p:strVal val="hidden"/>
                                      </p:to>
                                    </p:set>
                                  </p:childTnLst>
                                </p:cTn>
                              </p:par>
                            </p:childTnLst>
                          </p:cTn>
                        </p:par>
                        <p:par>
                          <p:cTn id="59" fill="hold" nodeType="afterGroup">
                            <p:stCondLst>
                              <p:cond delay="500"/>
                            </p:stCondLst>
                            <p:childTnLst>
                              <p:par>
                                <p:cTn id="60" presetID="2" presetClass="exit" presetSubtype="4" fill="hold" grpId="1" nodeType="afterEffect">
                                  <p:stCondLst>
                                    <p:cond delay="0"/>
                                  </p:stCondLst>
                                  <p:childTnLst>
                                    <p:anim calcmode="lin" valueType="num">
                                      <p:cBhvr additive="base">
                                        <p:cTn id="61" dur="500"/>
                                        <p:tgtEl>
                                          <p:spTgt spid="11276"/>
                                        </p:tgtEl>
                                        <p:attrNameLst>
                                          <p:attrName>ppt_x</p:attrName>
                                        </p:attrNameLst>
                                      </p:cBhvr>
                                      <p:tavLst>
                                        <p:tav tm="0">
                                          <p:val>
                                            <p:strVal val="ppt_x"/>
                                          </p:val>
                                        </p:tav>
                                        <p:tav tm="100000">
                                          <p:val>
                                            <p:strVal val="ppt_x"/>
                                          </p:val>
                                        </p:tav>
                                      </p:tavLst>
                                    </p:anim>
                                    <p:anim calcmode="lin" valueType="num">
                                      <p:cBhvr additive="base">
                                        <p:cTn id="62" dur="500"/>
                                        <p:tgtEl>
                                          <p:spTgt spid="11276"/>
                                        </p:tgtEl>
                                        <p:attrNameLst>
                                          <p:attrName>ppt_y</p:attrName>
                                        </p:attrNameLst>
                                      </p:cBhvr>
                                      <p:tavLst>
                                        <p:tav tm="0">
                                          <p:val>
                                            <p:strVal val="ppt_y"/>
                                          </p:val>
                                        </p:tav>
                                        <p:tav tm="100000">
                                          <p:val>
                                            <p:strVal val="1+ppt_h/2"/>
                                          </p:val>
                                        </p:tav>
                                      </p:tavLst>
                                    </p:anim>
                                    <p:set>
                                      <p:cBhvr>
                                        <p:cTn id="63" dur="1" fill="hold">
                                          <p:stCondLst>
                                            <p:cond delay="499"/>
                                          </p:stCondLst>
                                        </p:cTn>
                                        <p:tgtEl>
                                          <p:spTgt spid="11276"/>
                                        </p:tgtEl>
                                        <p:attrNameLst>
                                          <p:attrName>style.visibility</p:attrName>
                                        </p:attrNameLst>
                                      </p:cBhvr>
                                      <p:to>
                                        <p:strVal val="hidden"/>
                                      </p:to>
                                    </p:set>
                                  </p:childTnLst>
                                </p:cTn>
                              </p:par>
                            </p:childTnLst>
                          </p:cTn>
                        </p:par>
                        <p:par>
                          <p:cTn id="64" fill="hold" nodeType="afterGroup">
                            <p:stCondLst>
                              <p:cond delay="1000"/>
                            </p:stCondLst>
                            <p:childTnLst>
                              <p:par>
                                <p:cTn id="65" presetID="2" presetClass="exit" presetSubtype="4" fill="hold" grpId="1" nodeType="afterEffect">
                                  <p:stCondLst>
                                    <p:cond delay="0"/>
                                  </p:stCondLst>
                                  <p:childTnLst>
                                    <p:anim calcmode="lin" valueType="num">
                                      <p:cBhvr additive="base">
                                        <p:cTn id="66" dur="500"/>
                                        <p:tgtEl>
                                          <p:spTgt spid="11280"/>
                                        </p:tgtEl>
                                        <p:attrNameLst>
                                          <p:attrName>ppt_x</p:attrName>
                                        </p:attrNameLst>
                                      </p:cBhvr>
                                      <p:tavLst>
                                        <p:tav tm="0">
                                          <p:val>
                                            <p:strVal val="ppt_x"/>
                                          </p:val>
                                        </p:tav>
                                        <p:tav tm="100000">
                                          <p:val>
                                            <p:strVal val="ppt_x"/>
                                          </p:val>
                                        </p:tav>
                                      </p:tavLst>
                                    </p:anim>
                                    <p:anim calcmode="lin" valueType="num">
                                      <p:cBhvr additive="base">
                                        <p:cTn id="67" dur="500"/>
                                        <p:tgtEl>
                                          <p:spTgt spid="11280"/>
                                        </p:tgtEl>
                                        <p:attrNameLst>
                                          <p:attrName>ppt_y</p:attrName>
                                        </p:attrNameLst>
                                      </p:cBhvr>
                                      <p:tavLst>
                                        <p:tav tm="0">
                                          <p:val>
                                            <p:strVal val="ppt_y"/>
                                          </p:val>
                                        </p:tav>
                                        <p:tav tm="100000">
                                          <p:val>
                                            <p:strVal val="1+ppt_h/2"/>
                                          </p:val>
                                        </p:tav>
                                      </p:tavLst>
                                    </p:anim>
                                    <p:set>
                                      <p:cBhvr>
                                        <p:cTn id="68" dur="1" fill="hold">
                                          <p:stCondLst>
                                            <p:cond delay="499"/>
                                          </p:stCondLst>
                                        </p:cTn>
                                        <p:tgtEl>
                                          <p:spTgt spid="11280"/>
                                        </p:tgtEl>
                                        <p:attrNameLst>
                                          <p:attrName>style.visibility</p:attrName>
                                        </p:attrNameLst>
                                      </p:cBhvr>
                                      <p:to>
                                        <p:strVal val="hidden"/>
                                      </p:to>
                                    </p:set>
                                  </p:childTnLst>
                                </p:cTn>
                              </p:par>
                            </p:childTnLst>
                          </p:cTn>
                        </p:par>
                        <p:par>
                          <p:cTn id="69" fill="hold" nodeType="afterGroup">
                            <p:stCondLst>
                              <p:cond delay="1500"/>
                            </p:stCondLst>
                            <p:childTnLst>
                              <p:par>
                                <p:cTn id="70" presetID="34" presetClass="exit" presetSubtype="0" fill="hold" grpId="1" nodeType="afterEffect">
                                  <p:stCondLst>
                                    <p:cond delay="0"/>
                                  </p:stCondLst>
                                  <p:childTnLst>
                                    <p:anim from="(ppt_x)" to="(ppt_x+1)" calcmode="lin" valueType="num">
                                      <p:cBhvr>
                                        <p:cTn id="71" dur="1000">
                                          <p:stCondLst>
                                            <p:cond delay="0"/>
                                          </p:stCondLst>
                                        </p:cTn>
                                        <p:tgtEl>
                                          <p:spTgt spid="171013"/>
                                        </p:tgtEl>
                                        <p:attrNameLst>
                                          <p:attrName>ppt_x</p:attrName>
                                        </p:attrNameLst>
                                      </p:cBhvr>
                                    </p:anim>
                                    <p:anim from="0" to="-1.0" calcmode="lin" valueType="num">
                                      <p:cBhvr>
                                        <p:cTn id="72" dur="200" accel="50000">
                                          <p:stCondLst>
                                            <p:cond delay="0"/>
                                          </p:stCondLst>
                                        </p:cTn>
                                        <p:tgtEl>
                                          <p:spTgt spid="171013"/>
                                        </p:tgtEl>
                                        <p:attrNameLst>
                                          <p:attrName>xshear</p:attrName>
                                        </p:attrNameLst>
                                      </p:cBhvr>
                                    </p:anim>
                                    <p:set>
                                      <p:cBhvr>
                                        <p:cTn id="73" dur="800">
                                          <p:stCondLst>
                                            <p:cond delay="200"/>
                                          </p:stCondLst>
                                        </p:cTn>
                                        <p:tgtEl>
                                          <p:spTgt spid="171013"/>
                                        </p:tgtEl>
                                        <p:attrNameLst>
                                          <p:attrName>xshear</p:attrName>
                                        </p:attrNameLst>
                                      </p:cBhvr>
                                      <p:to>
                                        <p:strVal val="-1.0"/>
                                      </p:to>
                                    </p:set>
                                    <p:set>
                                      <p:cBhvr>
                                        <p:cTn id="74" dur="1" fill="hold">
                                          <p:stCondLst>
                                            <p:cond delay="999"/>
                                          </p:stCondLst>
                                        </p:cTn>
                                        <p:tgtEl>
                                          <p:spTgt spid="171013"/>
                                        </p:tgtEl>
                                        <p:attrNameLst>
                                          <p:attrName>style.visibility</p:attrName>
                                        </p:attrNameLst>
                                      </p:cBhvr>
                                      <p:to>
                                        <p:strVal val="hidden"/>
                                      </p:to>
                                    </p:set>
                                  </p:childTnLst>
                                </p:cTn>
                              </p:par>
                            </p:childTnLst>
                          </p:cTn>
                        </p:par>
                        <p:par>
                          <p:cTn id="75" fill="hold" nodeType="afterGroup">
                            <p:stCondLst>
                              <p:cond delay="2500"/>
                            </p:stCondLst>
                            <p:childTnLst>
                              <p:par>
                                <p:cTn id="76" presetID="34" presetClass="exit" presetSubtype="0" fill="hold" grpId="1" nodeType="afterEffect">
                                  <p:stCondLst>
                                    <p:cond delay="0"/>
                                  </p:stCondLst>
                                  <p:childTnLst>
                                    <p:anim from="(ppt_x)" to="(ppt_x+1)" calcmode="lin" valueType="num">
                                      <p:cBhvr>
                                        <p:cTn id="77" dur="1000">
                                          <p:stCondLst>
                                            <p:cond delay="0"/>
                                          </p:stCondLst>
                                        </p:cTn>
                                        <p:tgtEl>
                                          <p:spTgt spid="11278"/>
                                        </p:tgtEl>
                                        <p:attrNameLst>
                                          <p:attrName>ppt_x</p:attrName>
                                        </p:attrNameLst>
                                      </p:cBhvr>
                                    </p:anim>
                                    <p:anim from="0" to="-1.0" calcmode="lin" valueType="num">
                                      <p:cBhvr>
                                        <p:cTn id="78" dur="200" accel="50000">
                                          <p:stCondLst>
                                            <p:cond delay="0"/>
                                          </p:stCondLst>
                                        </p:cTn>
                                        <p:tgtEl>
                                          <p:spTgt spid="11278"/>
                                        </p:tgtEl>
                                        <p:attrNameLst>
                                          <p:attrName>xshear</p:attrName>
                                        </p:attrNameLst>
                                      </p:cBhvr>
                                    </p:anim>
                                    <p:set>
                                      <p:cBhvr>
                                        <p:cTn id="79" dur="800">
                                          <p:stCondLst>
                                            <p:cond delay="200"/>
                                          </p:stCondLst>
                                        </p:cTn>
                                        <p:tgtEl>
                                          <p:spTgt spid="11278"/>
                                        </p:tgtEl>
                                        <p:attrNameLst>
                                          <p:attrName>xshear</p:attrName>
                                        </p:attrNameLst>
                                      </p:cBhvr>
                                      <p:to>
                                        <p:strVal val="-1.0"/>
                                      </p:to>
                                    </p:set>
                                    <p:set>
                                      <p:cBhvr>
                                        <p:cTn id="80" dur="1" fill="hold">
                                          <p:stCondLst>
                                            <p:cond delay="999"/>
                                          </p:stCondLst>
                                        </p:cTn>
                                        <p:tgtEl>
                                          <p:spTgt spid="11278"/>
                                        </p:tgtEl>
                                        <p:attrNameLst>
                                          <p:attrName>style.visibility</p:attrName>
                                        </p:attrNameLst>
                                      </p:cBhvr>
                                      <p:to>
                                        <p:strVal val="hidden"/>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34" presetClass="exit" presetSubtype="0" fill="hold" grpId="1" nodeType="clickEffect">
                                  <p:stCondLst>
                                    <p:cond delay="0"/>
                                  </p:stCondLst>
                                  <p:childTnLst>
                                    <p:anim from="(ppt_x)" to="(ppt_x+1)" calcmode="lin" valueType="num">
                                      <p:cBhvr>
                                        <p:cTn id="84" dur="1000">
                                          <p:stCondLst>
                                            <p:cond delay="0"/>
                                          </p:stCondLst>
                                        </p:cTn>
                                        <p:tgtEl>
                                          <p:spTgt spid="171015"/>
                                        </p:tgtEl>
                                        <p:attrNameLst>
                                          <p:attrName>ppt_x</p:attrName>
                                        </p:attrNameLst>
                                      </p:cBhvr>
                                    </p:anim>
                                    <p:anim from="0" to="-1.0" calcmode="lin" valueType="num">
                                      <p:cBhvr>
                                        <p:cTn id="85" dur="200" accel="50000">
                                          <p:stCondLst>
                                            <p:cond delay="0"/>
                                          </p:stCondLst>
                                        </p:cTn>
                                        <p:tgtEl>
                                          <p:spTgt spid="171015"/>
                                        </p:tgtEl>
                                        <p:attrNameLst>
                                          <p:attrName>xshear</p:attrName>
                                        </p:attrNameLst>
                                      </p:cBhvr>
                                    </p:anim>
                                    <p:set>
                                      <p:cBhvr>
                                        <p:cTn id="86" dur="800">
                                          <p:stCondLst>
                                            <p:cond delay="200"/>
                                          </p:stCondLst>
                                        </p:cTn>
                                        <p:tgtEl>
                                          <p:spTgt spid="171015"/>
                                        </p:tgtEl>
                                        <p:attrNameLst>
                                          <p:attrName>xshear</p:attrName>
                                        </p:attrNameLst>
                                      </p:cBhvr>
                                      <p:to>
                                        <p:strVal val="-1.0"/>
                                      </p:to>
                                    </p:set>
                                    <p:set>
                                      <p:cBhvr>
                                        <p:cTn id="87" dur="1" fill="hold">
                                          <p:stCondLst>
                                            <p:cond delay="999"/>
                                          </p:stCondLst>
                                        </p:cTn>
                                        <p:tgtEl>
                                          <p:spTgt spid="171015"/>
                                        </p:tgtEl>
                                        <p:attrNameLst>
                                          <p:attrName>style.visibility</p:attrName>
                                        </p:attrNameLst>
                                      </p:cBhvr>
                                      <p:to>
                                        <p:strVal val="hidden"/>
                                      </p:to>
                                    </p:set>
                                  </p:childTnLst>
                                </p:cTn>
                              </p:par>
                            </p:childTnLst>
                          </p:cTn>
                        </p:par>
                        <p:par>
                          <p:cTn id="88" fill="hold" nodeType="afterGroup">
                            <p:stCondLst>
                              <p:cond delay="1000"/>
                            </p:stCondLst>
                            <p:childTnLst>
                              <p:par>
                                <p:cTn id="89" presetID="2" presetClass="exit" presetSubtype="4" fill="hold" grpId="1" nodeType="afterEffect">
                                  <p:stCondLst>
                                    <p:cond delay="0"/>
                                  </p:stCondLst>
                                  <p:childTnLst>
                                    <p:anim calcmode="lin" valueType="num">
                                      <p:cBhvr additive="base">
                                        <p:cTn id="90" dur="500"/>
                                        <p:tgtEl>
                                          <p:spTgt spid="11277"/>
                                        </p:tgtEl>
                                        <p:attrNameLst>
                                          <p:attrName>ppt_x</p:attrName>
                                        </p:attrNameLst>
                                      </p:cBhvr>
                                      <p:tavLst>
                                        <p:tav tm="0">
                                          <p:val>
                                            <p:strVal val="ppt_x"/>
                                          </p:val>
                                        </p:tav>
                                        <p:tav tm="100000">
                                          <p:val>
                                            <p:strVal val="ppt_x"/>
                                          </p:val>
                                        </p:tav>
                                      </p:tavLst>
                                    </p:anim>
                                    <p:anim calcmode="lin" valueType="num">
                                      <p:cBhvr additive="base">
                                        <p:cTn id="91" dur="500"/>
                                        <p:tgtEl>
                                          <p:spTgt spid="11277"/>
                                        </p:tgtEl>
                                        <p:attrNameLst>
                                          <p:attrName>ppt_y</p:attrName>
                                        </p:attrNameLst>
                                      </p:cBhvr>
                                      <p:tavLst>
                                        <p:tav tm="0">
                                          <p:val>
                                            <p:strVal val="ppt_y"/>
                                          </p:val>
                                        </p:tav>
                                        <p:tav tm="100000">
                                          <p:val>
                                            <p:strVal val="1+ppt_h/2"/>
                                          </p:val>
                                        </p:tav>
                                      </p:tavLst>
                                    </p:anim>
                                    <p:set>
                                      <p:cBhvr>
                                        <p:cTn id="92" dur="1" fill="hold">
                                          <p:stCondLst>
                                            <p:cond delay="499"/>
                                          </p:stCondLst>
                                        </p:cTn>
                                        <p:tgtEl>
                                          <p:spTgt spid="11277"/>
                                        </p:tgtEl>
                                        <p:attrNameLst>
                                          <p:attrName>style.visibility</p:attrName>
                                        </p:attrNameLst>
                                      </p:cBhvr>
                                      <p:to>
                                        <p:strVal val="hidden"/>
                                      </p:to>
                                    </p:set>
                                  </p:childTnLst>
                                </p:cTn>
                              </p:par>
                            </p:childTnLst>
                          </p:cTn>
                        </p:par>
                        <p:par>
                          <p:cTn id="93" fill="hold" nodeType="afterGroup">
                            <p:stCondLst>
                              <p:cond delay="1500"/>
                            </p:stCondLst>
                            <p:childTnLst>
                              <p:par>
                                <p:cTn id="94" presetID="2" presetClass="exit" presetSubtype="4" fill="hold" grpId="1" nodeType="afterEffect">
                                  <p:stCondLst>
                                    <p:cond delay="0"/>
                                  </p:stCondLst>
                                  <p:childTnLst>
                                    <p:anim calcmode="lin" valueType="num">
                                      <p:cBhvr additive="base">
                                        <p:cTn id="95" dur="500"/>
                                        <p:tgtEl>
                                          <p:spTgt spid="171014"/>
                                        </p:tgtEl>
                                        <p:attrNameLst>
                                          <p:attrName>ppt_x</p:attrName>
                                        </p:attrNameLst>
                                      </p:cBhvr>
                                      <p:tavLst>
                                        <p:tav tm="0">
                                          <p:val>
                                            <p:strVal val="ppt_x"/>
                                          </p:val>
                                        </p:tav>
                                        <p:tav tm="100000">
                                          <p:val>
                                            <p:strVal val="ppt_x"/>
                                          </p:val>
                                        </p:tav>
                                      </p:tavLst>
                                    </p:anim>
                                    <p:anim calcmode="lin" valueType="num">
                                      <p:cBhvr additive="base">
                                        <p:cTn id="96" dur="500"/>
                                        <p:tgtEl>
                                          <p:spTgt spid="171014"/>
                                        </p:tgtEl>
                                        <p:attrNameLst>
                                          <p:attrName>ppt_y</p:attrName>
                                        </p:attrNameLst>
                                      </p:cBhvr>
                                      <p:tavLst>
                                        <p:tav tm="0">
                                          <p:val>
                                            <p:strVal val="ppt_y"/>
                                          </p:val>
                                        </p:tav>
                                        <p:tav tm="100000">
                                          <p:val>
                                            <p:strVal val="1+ppt_h/2"/>
                                          </p:val>
                                        </p:tav>
                                      </p:tavLst>
                                    </p:anim>
                                    <p:set>
                                      <p:cBhvr>
                                        <p:cTn id="97" dur="1" fill="hold">
                                          <p:stCondLst>
                                            <p:cond delay="499"/>
                                          </p:stCondLst>
                                        </p:cTn>
                                        <p:tgtEl>
                                          <p:spTgt spid="171014"/>
                                        </p:tgtEl>
                                        <p:attrNameLst>
                                          <p:attrName>style.visibility</p:attrName>
                                        </p:attrNameLst>
                                      </p:cBhvr>
                                      <p:to>
                                        <p:strVal val="hidden"/>
                                      </p:to>
                                    </p:set>
                                  </p:childTnLst>
                                </p:cTn>
                              </p:par>
                            </p:childTnLst>
                          </p:cTn>
                        </p:par>
                        <p:par>
                          <p:cTn id="98" fill="hold" nodeType="afterGroup">
                            <p:stCondLst>
                              <p:cond delay="3000"/>
                            </p:stCondLst>
                            <p:childTnLst>
                              <p:par>
                                <p:cTn id="99" presetID="34" presetClass="exit" presetSubtype="0" fill="hold" grpId="1" nodeType="afterEffect">
                                  <p:stCondLst>
                                    <p:cond delay="0"/>
                                  </p:stCondLst>
                                  <p:childTnLst>
                                    <p:anim from="(ppt_x)" to="(ppt_x+1)" calcmode="lin" valueType="num">
                                      <p:cBhvr>
                                        <p:cTn id="100" dur="1000">
                                          <p:stCondLst>
                                            <p:cond delay="0"/>
                                          </p:stCondLst>
                                        </p:cTn>
                                        <p:tgtEl>
                                          <p:spTgt spid="11279"/>
                                        </p:tgtEl>
                                        <p:attrNameLst>
                                          <p:attrName>ppt_x</p:attrName>
                                        </p:attrNameLst>
                                      </p:cBhvr>
                                    </p:anim>
                                    <p:anim from="0" to="-1.0" calcmode="lin" valueType="num">
                                      <p:cBhvr>
                                        <p:cTn id="101" dur="200" accel="50000">
                                          <p:stCondLst>
                                            <p:cond delay="0"/>
                                          </p:stCondLst>
                                        </p:cTn>
                                        <p:tgtEl>
                                          <p:spTgt spid="11279"/>
                                        </p:tgtEl>
                                        <p:attrNameLst>
                                          <p:attrName>xshear</p:attrName>
                                        </p:attrNameLst>
                                      </p:cBhvr>
                                    </p:anim>
                                    <p:set>
                                      <p:cBhvr>
                                        <p:cTn id="102" dur="800">
                                          <p:stCondLst>
                                            <p:cond delay="200"/>
                                          </p:stCondLst>
                                        </p:cTn>
                                        <p:tgtEl>
                                          <p:spTgt spid="11279"/>
                                        </p:tgtEl>
                                        <p:attrNameLst>
                                          <p:attrName>xshear</p:attrName>
                                        </p:attrNameLst>
                                      </p:cBhvr>
                                      <p:to>
                                        <p:strVal val="-1.0"/>
                                      </p:to>
                                    </p:set>
                                    <p:set>
                                      <p:cBhvr>
                                        <p:cTn id="103" dur="1" fill="hold">
                                          <p:stCondLst>
                                            <p:cond delay="999"/>
                                          </p:stCondLst>
                                        </p:cTn>
                                        <p:tgtEl>
                                          <p:spTgt spid="11279"/>
                                        </p:tgtEl>
                                        <p:attrNameLst>
                                          <p:attrName>style.visibility</p:attrName>
                                        </p:attrNameLst>
                                      </p:cBhvr>
                                      <p:to>
                                        <p:strVal val="hidden"/>
                                      </p:to>
                                    </p:set>
                                  </p:childTnLst>
                                </p:cTn>
                              </p:par>
                            </p:childTnLst>
                          </p:cTn>
                        </p:par>
                        <p:par>
                          <p:cTn id="104" fill="hold" nodeType="afterGroup">
                            <p:stCondLst>
                              <p:cond delay="4000"/>
                            </p:stCondLst>
                            <p:childTnLst>
                              <p:par>
                                <p:cTn id="105" presetID="2" presetClass="exit" presetSubtype="4" fill="hold" grpId="1" nodeType="afterEffect">
                                  <p:stCondLst>
                                    <p:cond delay="0"/>
                                  </p:stCondLst>
                                  <p:childTnLst>
                                    <p:anim calcmode="lin" valueType="num">
                                      <p:cBhvr additive="base">
                                        <p:cTn id="106" dur="500"/>
                                        <p:tgtEl>
                                          <p:spTgt spid="11282"/>
                                        </p:tgtEl>
                                        <p:attrNameLst>
                                          <p:attrName>ppt_x</p:attrName>
                                        </p:attrNameLst>
                                      </p:cBhvr>
                                      <p:tavLst>
                                        <p:tav tm="0">
                                          <p:val>
                                            <p:strVal val="ppt_x"/>
                                          </p:val>
                                        </p:tav>
                                        <p:tav tm="100000">
                                          <p:val>
                                            <p:strVal val="ppt_x"/>
                                          </p:val>
                                        </p:tav>
                                      </p:tavLst>
                                    </p:anim>
                                    <p:anim calcmode="lin" valueType="num">
                                      <p:cBhvr additive="base">
                                        <p:cTn id="107" dur="500"/>
                                        <p:tgtEl>
                                          <p:spTgt spid="11282"/>
                                        </p:tgtEl>
                                        <p:attrNameLst>
                                          <p:attrName>ppt_y</p:attrName>
                                        </p:attrNameLst>
                                      </p:cBhvr>
                                      <p:tavLst>
                                        <p:tav tm="0">
                                          <p:val>
                                            <p:strVal val="ppt_y"/>
                                          </p:val>
                                        </p:tav>
                                        <p:tav tm="100000">
                                          <p:val>
                                            <p:strVal val="1+ppt_h/2"/>
                                          </p:val>
                                        </p:tav>
                                      </p:tavLst>
                                    </p:anim>
                                    <p:set>
                                      <p:cBhvr>
                                        <p:cTn id="108" dur="1" fill="hold">
                                          <p:stCondLst>
                                            <p:cond delay="499"/>
                                          </p:stCondLst>
                                        </p:cTn>
                                        <p:tgtEl>
                                          <p:spTgt spid="1128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2" grpId="0"/>
      <p:bldP spid="171012" grpId="1"/>
      <p:bldP spid="171013" grpId="0"/>
      <p:bldP spid="171013" grpId="1"/>
      <p:bldP spid="171014" grpId="0"/>
      <p:bldP spid="171014" grpId="1"/>
      <p:bldP spid="171015" grpId="0"/>
      <p:bldP spid="171015" grpId="1"/>
      <p:bldP spid="11276" grpId="0" animBg="1"/>
      <p:bldP spid="11276" grpId="1" animBg="1"/>
      <p:bldP spid="11277" grpId="0" animBg="1"/>
      <p:bldP spid="11277" grpId="1" animBg="1"/>
      <p:bldP spid="11278" grpId="0" animBg="1"/>
      <p:bldP spid="11278" grpId="1" animBg="1"/>
      <p:bldP spid="11279" grpId="0" animBg="1"/>
      <p:bldP spid="11279" grpId="1" animBg="1"/>
      <p:bldP spid="11280" grpId="0" animBg="1"/>
      <p:bldP spid="11280" grpId="1" animBg="1"/>
      <p:bldP spid="11282" grpId="0" animBg="1"/>
      <p:bldP spid="11282"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1143000" y="1600200"/>
            <a:ext cx="6629400" cy="338138"/>
          </a:xfrm>
          <a:prstGeom prst="rect">
            <a:avLst/>
          </a:prstGeom>
          <a:noFill/>
          <a:ln w="9525">
            <a:noFill/>
            <a:miter lim="800000"/>
            <a:headEnd/>
            <a:tailEnd/>
          </a:ln>
        </p:spPr>
        <p:txBody>
          <a:bodyPr>
            <a:spAutoFit/>
          </a:bodyPr>
          <a:lstStyle/>
          <a:p>
            <a:pPr>
              <a:spcBef>
                <a:spcPct val="50000"/>
              </a:spcBef>
            </a:pPr>
            <a:endParaRPr lang="en-US" sz="1600"/>
          </a:p>
        </p:txBody>
      </p:sp>
      <p:sp>
        <p:nvSpPr>
          <p:cNvPr id="13315" name="Text Box 4"/>
          <p:cNvSpPr txBox="1">
            <a:spLocks noChangeArrowheads="1"/>
          </p:cNvSpPr>
          <p:nvPr/>
        </p:nvSpPr>
        <p:spPr bwMode="auto">
          <a:xfrm>
            <a:off x="914400" y="609600"/>
            <a:ext cx="4419600" cy="523875"/>
          </a:xfrm>
          <a:prstGeom prst="rect">
            <a:avLst/>
          </a:prstGeom>
          <a:noFill/>
          <a:ln w="9525">
            <a:noFill/>
            <a:miter lim="800000"/>
            <a:headEnd/>
            <a:tailEnd/>
          </a:ln>
        </p:spPr>
        <p:txBody>
          <a:bodyPr>
            <a:spAutoFit/>
          </a:bodyPr>
          <a:lstStyle/>
          <a:p>
            <a:pPr>
              <a:spcBef>
                <a:spcPct val="50000"/>
              </a:spcBef>
            </a:pPr>
            <a:r>
              <a:rPr lang="en-US" sz="2800">
                <a:solidFill>
                  <a:srgbClr val="0000CC"/>
                </a:solidFill>
              </a:rPr>
              <a:t>Chính tả</a:t>
            </a:r>
            <a:r>
              <a:rPr lang="en-US" sz="2800"/>
              <a:t> : ( nghe – viết )</a:t>
            </a:r>
          </a:p>
        </p:txBody>
      </p:sp>
      <p:sp>
        <p:nvSpPr>
          <p:cNvPr id="13316" name="Text Box 5"/>
          <p:cNvSpPr txBox="1">
            <a:spLocks noChangeArrowheads="1"/>
          </p:cNvSpPr>
          <p:nvPr/>
        </p:nvSpPr>
        <p:spPr bwMode="auto">
          <a:xfrm>
            <a:off x="2971800" y="1219200"/>
            <a:ext cx="3352800" cy="708025"/>
          </a:xfrm>
          <a:prstGeom prst="rect">
            <a:avLst/>
          </a:prstGeom>
          <a:noFill/>
          <a:ln w="9525">
            <a:noFill/>
            <a:miter lim="800000"/>
            <a:headEnd/>
            <a:tailEnd/>
          </a:ln>
        </p:spPr>
        <p:txBody>
          <a:bodyPr>
            <a:spAutoFit/>
          </a:bodyPr>
          <a:lstStyle/>
          <a:p>
            <a:pPr algn="ctr">
              <a:spcBef>
                <a:spcPct val="50000"/>
              </a:spcBef>
            </a:pPr>
            <a:r>
              <a:rPr lang="en-US" sz="4000">
                <a:solidFill>
                  <a:srgbClr val="FF0000"/>
                </a:solidFill>
              </a:rPr>
              <a:t>Ông ngoại</a:t>
            </a:r>
          </a:p>
        </p:txBody>
      </p:sp>
      <p:sp>
        <p:nvSpPr>
          <p:cNvPr id="13317" name="Text Box 6"/>
          <p:cNvSpPr txBox="1">
            <a:spLocks noChangeArrowheads="1"/>
          </p:cNvSpPr>
          <p:nvPr/>
        </p:nvSpPr>
        <p:spPr bwMode="auto">
          <a:xfrm>
            <a:off x="381000" y="2362200"/>
            <a:ext cx="8534400" cy="3540125"/>
          </a:xfrm>
          <a:prstGeom prst="rect">
            <a:avLst/>
          </a:prstGeom>
          <a:noFill/>
          <a:ln w="9525">
            <a:noFill/>
            <a:miter lim="800000"/>
            <a:headEnd/>
            <a:tailEnd/>
          </a:ln>
        </p:spPr>
        <p:txBody>
          <a:bodyPr>
            <a:spAutoFit/>
          </a:bodyPr>
          <a:lstStyle/>
          <a:p>
            <a:pPr>
              <a:spcBef>
                <a:spcPct val="50000"/>
              </a:spcBef>
            </a:pPr>
            <a:r>
              <a:rPr lang="en-US" sz="3200">
                <a:solidFill>
                  <a:srgbClr val="0000FF"/>
                </a:solidFill>
              </a:rPr>
              <a:t>      Trong cái vắng lặng của ngôi trường cuối hè, ông dẫn tôi lang thang khắp các căn lớp trống. Ông còn nhấc bổng tôi trên tay, cho gõ thử vào mặt da loang lổ của chiếc trống trường. Tiếng trống buổi sáng trong trẻo ấy là tiếng trống trường đầu tiên, âm vang mãi trong đời đi học của tôi sau này.</a:t>
            </a:r>
          </a:p>
        </p:txBody>
      </p:sp>
      <p:sp>
        <p:nvSpPr>
          <p:cNvPr id="13318" name="Line 7"/>
          <p:cNvSpPr>
            <a:spLocks noChangeShapeType="1"/>
          </p:cNvSpPr>
          <p:nvPr/>
        </p:nvSpPr>
        <p:spPr bwMode="auto">
          <a:xfrm>
            <a:off x="5715000" y="2895600"/>
            <a:ext cx="1981200" cy="0"/>
          </a:xfrm>
          <a:prstGeom prst="line">
            <a:avLst/>
          </a:prstGeom>
          <a:noFill/>
          <a:ln w="31750">
            <a:solidFill>
              <a:srgbClr val="FF0000"/>
            </a:solidFill>
            <a:round/>
            <a:headEnd/>
            <a:tailEnd/>
          </a:ln>
        </p:spPr>
        <p:txBody>
          <a:bodyPr/>
          <a:lstStyle/>
          <a:p>
            <a:endParaRPr lang="en-US"/>
          </a:p>
        </p:txBody>
      </p:sp>
      <p:sp>
        <p:nvSpPr>
          <p:cNvPr id="13319" name="Line 9"/>
          <p:cNvSpPr>
            <a:spLocks noChangeShapeType="1"/>
          </p:cNvSpPr>
          <p:nvPr/>
        </p:nvSpPr>
        <p:spPr bwMode="auto">
          <a:xfrm>
            <a:off x="3352800" y="4038600"/>
            <a:ext cx="1828800" cy="0"/>
          </a:xfrm>
          <a:prstGeom prst="line">
            <a:avLst/>
          </a:prstGeom>
          <a:noFill/>
          <a:ln w="31750">
            <a:solidFill>
              <a:srgbClr val="FF0000"/>
            </a:solidFill>
            <a:round/>
            <a:headEnd/>
            <a:tailEnd/>
          </a:ln>
        </p:spPr>
        <p:txBody>
          <a:bodyPr/>
          <a:lstStyle/>
          <a:p>
            <a:endParaRPr lang="en-US"/>
          </a:p>
        </p:txBody>
      </p:sp>
      <p:sp>
        <p:nvSpPr>
          <p:cNvPr id="13320" name="Line 10"/>
          <p:cNvSpPr>
            <a:spLocks noChangeShapeType="1"/>
          </p:cNvSpPr>
          <p:nvPr/>
        </p:nvSpPr>
        <p:spPr bwMode="auto">
          <a:xfrm>
            <a:off x="8382000" y="4038600"/>
            <a:ext cx="381000" cy="0"/>
          </a:xfrm>
          <a:prstGeom prst="line">
            <a:avLst/>
          </a:prstGeom>
          <a:noFill/>
          <a:ln w="31750">
            <a:solidFill>
              <a:srgbClr val="FF0000"/>
            </a:solidFill>
            <a:round/>
            <a:headEnd/>
            <a:tailEnd/>
          </a:ln>
        </p:spPr>
        <p:txBody>
          <a:bodyPr/>
          <a:lstStyle/>
          <a:p>
            <a:endParaRPr lang="en-US"/>
          </a:p>
        </p:txBody>
      </p:sp>
      <p:sp>
        <p:nvSpPr>
          <p:cNvPr id="13321" name="Line 11"/>
          <p:cNvSpPr>
            <a:spLocks noChangeShapeType="1"/>
          </p:cNvSpPr>
          <p:nvPr/>
        </p:nvSpPr>
        <p:spPr bwMode="auto">
          <a:xfrm>
            <a:off x="457200" y="4572000"/>
            <a:ext cx="533400" cy="0"/>
          </a:xfrm>
          <a:prstGeom prst="line">
            <a:avLst/>
          </a:prstGeom>
          <a:noFill/>
          <a:ln w="31750">
            <a:solidFill>
              <a:srgbClr val="FF0000"/>
            </a:solidFill>
            <a:round/>
            <a:headEnd/>
            <a:tailEnd/>
          </a:ln>
        </p:spPr>
        <p:txBody>
          <a:bodyPr/>
          <a:lstStyle/>
          <a:p>
            <a:endParaRPr lang="en-US"/>
          </a:p>
        </p:txBody>
      </p:sp>
      <p:sp>
        <p:nvSpPr>
          <p:cNvPr id="13322" name="Line 12"/>
          <p:cNvSpPr>
            <a:spLocks noChangeShapeType="1"/>
          </p:cNvSpPr>
          <p:nvPr/>
        </p:nvSpPr>
        <p:spPr bwMode="auto">
          <a:xfrm>
            <a:off x="6019800" y="5105400"/>
            <a:ext cx="1752600" cy="0"/>
          </a:xfrm>
          <a:prstGeom prst="line">
            <a:avLst/>
          </a:prstGeom>
          <a:noFill/>
          <a:ln w="31750">
            <a:solidFill>
              <a:srgbClr val="FF0000"/>
            </a:solidFill>
            <a:round/>
            <a:headEnd/>
            <a:tailEnd/>
          </a:ln>
        </p:spPr>
        <p:txBody>
          <a:bodyP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4" name="TextBox 11"/>
          <p:cNvSpPr txBox="1">
            <a:spLocks noChangeArrowheads="1"/>
          </p:cNvSpPr>
          <p:nvPr/>
        </p:nvSpPr>
        <p:spPr bwMode="auto">
          <a:xfrm>
            <a:off x="1066800" y="1127125"/>
            <a:ext cx="7467600" cy="646113"/>
          </a:xfrm>
          <a:prstGeom prst="rect">
            <a:avLst/>
          </a:prstGeom>
          <a:noFill/>
          <a:ln w="9525">
            <a:noFill/>
            <a:miter lim="800000"/>
            <a:headEnd/>
            <a:tailEnd/>
          </a:ln>
        </p:spPr>
        <p:txBody>
          <a:bodyPr>
            <a:spAutoFit/>
          </a:bodyPr>
          <a:lstStyle/>
          <a:p>
            <a:pPr eaLnBrk="0" hangingPunct="0">
              <a:defRPr/>
            </a:pPr>
            <a:r>
              <a:rPr lang="en-US" sz="2800" b="1">
                <a:solidFill>
                  <a:srgbClr val="0000FF"/>
                </a:solidFill>
                <a:effectLst>
                  <a:outerShdw blurRad="38100" dist="38100" dir="2700000" algn="tl">
                    <a:srgbClr val="C0C0C0"/>
                  </a:outerShdw>
                </a:effectLst>
                <a:latin typeface="Arial"/>
                <a:cs typeface="Times New Roman" pitchFamily="18" charset="0"/>
              </a:rPr>
              <a:t>Chính tả ( Nghe – viết )</a:t>
            </a:r>
            <a:r>
              <a:rPr lang="en-US" sz="3600" b="1">
                <a:solidFill>
                  <a:srgbClr val="0000FF"/>
                </a:solidFill>
                <a:effectLst>
                  <a:outerShdw blurRad="38100" dist="38100" dir="2700000" algn="tl">
                    <a:srgbClr val="C0C0C0"/>
                  </a:outerShdw>
                </a:effectLst>
                <a:latin typeface="Arial"/>
                <a:cs typeface="Times New Roman" pitchFamily="18" charset="0"/>
              </a:rPr>
              <a:t> : Ông ngoại</a:t>
            </a:r>
          </a:p>
        </p:txBody>
      </p:sp>
      <p:sp>
        <p:nvSpPr>
          <p:cNvPr id="14339" name="AutoShape 11"/>
          <p:cNvSpPr>
            <a:spLocks noChangeArrowheads="1"/>
          </p:cNvSpPr>
          <p:nvPr/>
        </p:nvSpPr>
        <p:spPr bwMode="auto">
          <a:xfrm>
            <a:off x="2362200" y="3352800"/>
            <a:ext cx="4876800" cy="1905000"/>
          </a:xfrm>
          <a:prstGeom prst="wedgeRoundRectCallout">
            <a:avLst>
              <a:gd name="adj1" fmla="val -56250"/>
              <a:gd name="adj2" fmla="val -112000"/>
              <a:gd name="adj3" fmla="val 16667"/>
            </a:avLst>
          </a:prstGeom>
          <a:solidFill>
            <a:schemeClr val="accent1"/>
          </a:solidFill>
          <a:ln w="9525">
            <a:solidFill>
              <a:schemeClr val="tx1"/>
            </a:solidFill>
            <a:miter lim="800000"/>
            <a:headEnd/>
            <a:tailEnd/>
          </a:ln>
        </p:spPr>
        <p:txBody>
          <a:bodyPr/>
          <a:lstStyle/>
          <a:p>
            <a:pPr algn="ctr"/>
            <a:endParaRPr lang="en-US" sz="1600"/>
          </a:p>
        </p:txBody>
      </p:sp>
      <p:sp>
        <p:nvSpPr>
          <p:cNvPr id="14340" name="Text Box 12"/>
          <p:cNvSpPr txBox="1">
            <a:spLocks noChangeArrowheads="1"/>
          </p:cNvSpPr>
          <p:nvPr/>
        </p:nvSpPr>
        <p:spPr bwMode="auto">
          <a:xfrm>
            <a:off x="3048000" y="3962400"/>
            <a:ext cx="3505200" cy="646113"/>
          </a:xfrm>
          <a:prstGeom prst="rect">
            <a:avLst/>
          </a:prstGeom>
          <a:noFill/>
          <a:ln w="9525">
            <a:noFill/>
            <a:miter lim="800000"/>
            <a:headEnd/>
            <a:tailEnd/>
          </a:ln>
        </p:spPr>
        <p:txBody>
          <a:bodyPr>
            <a:spAutoFit/>
          </a:bodyPr>
          <a:lstStyle/>
          <a:p>
            <a:pPr>
              <a:spcBef>
                <a:spcPct val="50000"/>
              </a:spcBef>
            </a:pPr>
            <a:r>
              <a:rPr lang="en-US" sz="3600">
                <a:solidFill>
                  <a:srgbClr val="FF3300"/>
                </a:solidFill>
              </a:rPr>
              <a:t>Viết chính tả :</a:t>
            </a:r>
            <a:r>
              <a:rPr lang="en-US" sz="1600"/>
              <a:t>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72</TotalTime>
  <Words>514</Words>
  <Application>Microsoft Office PowerPoint</Application>
  <PresentationFormat>On-screen Show (4:3)</PresentationFormat>
  <Paragraphs>54</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Verdana</vt:lpstr>
      <vt:lpstr>Wingdings 2</vt:lpstr>
      <vt:lpstr>Calibri</vt:lpstr>
      <vt:lpstr>Times New Roman</vt:lpstr>
      <vt:lpstr>Wingdings</vt:lpstr>
      <vt:lpstr>Aspect</vt:lpstr>
      <vt:lpstr>Slide 1</vt:lpstr>
      <vt:lpstr>Slide 2</vt:lpstr>
      <vt:lpstr>Slide 3</vt:lpstr>
      <vt:lpstr>Slide 4</vt:lpstr>
      <vt:lpstr>Slide 5</vt:lpstr>
      <vt:lpstr>Slide 6</vt:lpstr>
      <vt:lpstr>Hướng dẫn viết từ khó</vt:lpstr>
      <vt:lpstr>Slide 8</vt:lpstr>
      <vt:lpstr>Slide 9</vt:lpstr>
      <vt:lpstr>Slide 10</vt:lpstr>
      <vt:lpstr>Slide 11</vt:lpstr>
      <vt:lpstr>Slide 12</vt:lpstr>
      <vt:lpstr>Slide 13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tay</dc:creator>
  <cp:lastModifiedBy>CSTeam</cp:lastModifiedBy>
  <cp:revision>72</cp:revision>
  <dcterms:created xsi:type="dcterms:W3CDTF">2011-09-18T15:35:09Z</dcterms:created>
  <dcterms:modified xsi:type="dcterms:W3CDTF">2016-06-29T10:07:26Z</dcterms:modified>
</cp:coreProperties>
</file>