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sldIdLst>
    <p:sldId id="274" r:id="rId2"/>
    <p:sldId id="270" r:id="rId3"/>
    <p:sldId id="257" r:id="rId4"/>
    <p:sldId id="264" r:id="rId5"/>
    <p:sldId id="266" r:id="rId6"/>
    <p:sldId id="258" r:id="rId7"/>
    <p:sldId id="265" r:id="rId8"/>
    <p:sldId id="267" r:id="rId9"/>
    <p:sldId id="271" r:id="rId10"/>
    <p:sldId id="268" r:id="rId11"/>
    <p:sldId id="269" r:id="rId12"/>
    <p:sldId id="273"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FF"/>
    <a:srgbClr val="808000"/>
    <a:srgbClr val="6600CC"/>
    <a:srgbClr val="9900FF"/>
    <a:srgbClr val="FF0066"/>
    <a:srgbClr val="FF0000"/>
    <a:srgbClr val="CC00CC"/>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F95906-6034-4E27-A9AA-AA6B8A7325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7A16C2-0723-4FDB-AF55-A6F5036A6F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69058-C657-4E8B-AED8-34E46BB7BD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FF3DF0-05BB-4222-BD2C-4D040E9A14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CD0B10-8EC0-4460-A14D-6667AAB580B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61DB9-FDE3-42AC-AF95-8574335183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C1A34C-137E-4B08-869F-51BFD1F859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6B2469-F0BA-41B0-8028-E1982FF5C7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6D379F-04A5-4302-BEE6-0CCC78BBAC8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A5FA0A-7016-4DFD-88AD-AC23CF0024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E3A1EB-4790-4B53-87E3-4C2D94C08E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74A7693A-7F38-4AB9-A5AF-0667F50F6F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3200">
          <a:solidFill>
            <a:srgbClr val="3366FF"/>
          </a:solidFill>
          <a:latin typeface="+mj-lt"/>
          <a:ea typeface="+mj-ea"/>
          <a:cs typeface="+mj-cs"/>
        </a:defRPr>
      </a:lvl1pPr>
      <a:lvl2pPr algn="ctr" rtl="0" eaLnBrk="0" fontAlgn="base" hangingPunct="0">
        <a:spcBef>
          <a:spcPct val="0"/>
        </a:spcBef>
        <a:spcAft>
          <a:spcPct val="0"/>
        </a:spcAft>
        <a:defRPr sz="3200">
          <a:solidFill>
            <a:srgbClr val="3366FF"/>
          </a:solidFill>
          <a:latin typeface="Times New Roman" pitchFamily="18" charset="0"/>
        </a:defRPr>
      </a:lvl2pPr>
      <a:lvl3pPr algn="ctr" rtl="0" eaLnBrk="0" fontAlgn="base" hangingPunct="0">
        <a:spcBef>
          <a:spcPct val="0"/>
        </a:spcBef>
        <a:spcAft>
          <a:spcPct val="0"/>
        </a:spcAft>
        <a:defRPr sz="3200">
          <a:solidFill>
            <a:srgbClr val="3366FF"/>
          </a:solidFill>
          <a:latin typeface="Times New Roman" pitchFamily="18" charset="0"/>
        </a:defRPr>
      </a:lvl3pPr>
      <a:lvl4pPr algn="ctr" rtl="0" eaLnBrk="0" fontAlgn="base" hangingPunct="0">
        <a:spcBef>
          <a:spcPct val="0"/>
        </a:spcBef>
        <a:spcAft>
          <a:spcPct val="0"/>
        </a:spcAft>
        <a:defRPr sz="3200">
          <a:solidFill>
            <a:srgbClr val="3366FF"/>
          </a:solidFill>
          <a:latin typeface="Times New Roman" pitchFamily="18" charset="0"/>
        </a:defRPr>
      </a:lvl4pPr>
      <a:lvl5pPr algn="ctr" rtl="0" eaLnBrk="0" fontAlgn="base" hangingPunct="0">
        <a:spcBef>
          <a:spcPct val="0"/>
        </a:spcBef>
        <a:spcAft>
          <a:spcPct val="0"/>
        </a:spcAft>
        <a:defRPr sz="3200">
          <a:solidFill>
            <a:srgbClr val="3366FF"/>
          </a:solidFill>
          <a:latin typeface="Times New Roman" pitchFamily="18" charset="0"/>
        </a:defRPr>
      </a:lvl5pPr>
      <a:lvl6pPr marL="457200" algn="ctr" rtl="0" fontAlgn="base">
        <a:spcBef>
          <a:spcPct val="0"/>
        </a:spcBef>
        <a:spcAft>
          <a:spcPct val="0"/>
        </a:spcAft>
        <a:defRPr sz="3200">
          <a:solidFill>
            <a:srgbClr val="3366FF"/>
          </a:solidFill>
          <a:latin typeface="Times New Roman" pitchFamily="18" charset="0"/>
        </a:defRPr>
      </a:lvl6pPr>
      <a:lvl7pPr marL="914400" algn="ctr" rtl="0" fontAlgn="base">
        <a:spcBef>
          <a:spcPct val="0"/>
        </a:spcBef>
        <a:spcAft>
          <a:spcPct val="0"/>
        </a:spcAft>
        <a:defRPr sz="3200">
          <a:solidFill>
            <a:srgbClr val="3366FF"/>
          </a:solidFill>
          <a:latin typeface="Times New Roman" pitchFamily="18" charset="0"/>
        </a:defRPr>
      </a:lvl7pPr>
      <a:lvl8pPr marL="1371600" algn="ctr" rtl="0" fontAlgn="base">
        <a:spcBef>
          <a:spcPct val="0"/>
        </a:spcBef>
        <a:spcAft>
          <a:spcPct val="0"/>
        </a:spcAft>
        <a:defRPr sz="3200">
          <a:solidFill>
            <a:srgbClr val="3366FF"/>
          </a:solidFill>
          <a:latin typeface="Times New Roman" pitchFamily="18" charset="0"/>
        </a:defRPr>
      </a:lvl8pPr>
      <a:lvl9pPr marL="1828800" algn="ctr" rtl="0" fontAlgn="base">
        <a:spcBef>
          <a:spcPct val="0"/>
        </a:spcBef>
        <a:spcAft>
          <a:spcPct val="0"/>
        </a:spcAft>
        <a:defRPr sz="3200">
          <a:solidFill>
            <a:srgbClr val="3366FF"/>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2800" smtClean="0">
                <a:latin typeface="Arial" charset="0"/>
              </a:rPr>
              <a:t/>
            </a:r>
            <a:br>
              <a:rPr lang="en-US" sz="2800" smtClean="0">
                <a:latin typeface="Arial" charset="0"/>
              </a:rPr>
            </a:br>
            <a:r>
              <a:rPr lang="en-US" sz="2800" smtClean="0">
                <a:latin typeface="Arial" charset="0"/>
              </a:rPr>
              <a:t/>
            </a:r>
            <a:br>
              <a:rPr lang="en-US" sz="2800" smtClean="0">
                <a:latin typeface="Arial" charset="0"/>
              </a:rPr>
            </a:br>
            <a:r>
              <a:rPr lang="en-US" sz="2800" smtClean="0">
                <a:solidFill>
                  <a:srgbClr val="FF0000"/>
                </a:solidFill>
                <a:latin typeface="Arial" charset="0"/>
              </a:rPr>
              <a:t>Âm nhạc</a:t>
            </a:r>
            <a:r>
              <a:rPr lang="en-US" sz="2800" smtClean="0">
                <a:latin typeface="Arial" charset="0"/>
              </a:rPr>
              <a:t/>
            </a:r>
            <a:br>
              <a:rPr lang="en-US" sz="2800" smtClean="0">
                <a:latin typeface="Arial" charset="0"/>
              </a:rPr>
            </a:br>
            <a:endParaRPr lang="en-US" sz="2800" smtClean="0">
              <a:latin typeface="Arial" charset="0"/>
            </a:endParaRPr>
          </a:p>
        </p:txBody>
      </p:sp>
      <p:sp>
        <p:nvSpPr>
          <p:cNvPr id="33795" name="Rectangle 3"/>
          <p:cNvSpPr>
            <a:spLocks noGrp="1" noChangeArrowheads="1"/>
          </p:cNvSpPr>
          <p:nvPr>
            <p:ph type="body" idx="1"/>
          </p:nvPr>
        </p:nvSpPr>
        <p:spPr/>
        <p:txBody>
          <a:bodyPr/>
          <a:lstStyle/>
          <a:p>
            <a:pPr eaLnBrk="1" hangingPunct="1"/>
            <a:r>
              <a:rPr lang="en-US" smtClean="0">
                <a:latin typeface="Arial" charset="0"/>
              </a:rPr>
              <a:t>Kiểm tra bài cũ:</a:t>
            </a:r>
          </a:p>
          <a:p>
            <a:pPr eaLnBrk="1" hangingPunct="1"/>
            <a:r>
              <a:rPr lang="en-US" smtClean="0">
                <a:latin typeface="Arial" charset="0"/>
              </a:rPr>
              <a:t>  Trò chơi: Ai nhanh hơn?</a:t>
            </a:r>
          </a:p>
          <a:p>
            <a:pPr eaLnBrk="1" hangingPunct="1"/>
            <a:r>
              <a:rPr lang="en-US" smtClean="0">
                <a:latin typeface="Arial" charset="0"/>
              </a:rPr>
              <a:t>      Thể lệ trò chơi: Giáo viên đàn một số câu hát ngắn trong các bài hát các em đã học. Học sinh nghe và hát lại một câu tiếp theo sau giai điệu mà em vừa nghe. Ai phát hiện nhanh sẽ được trả lời.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heckerboard(across)">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checkerboard(across)">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checkerboard(across)">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2400" smtClean="0">
                <a:latin typeface="Arial" charset="0"/>
              </a:rPr>
              <a:t/>
            </a:r>
            <a:br>
              <a:rPr lang="en-US" sz="2400" smtClean="0">
                <a:latin typeface="Arial" charset="0"/>
              </a:rPr>
            </a:br>
            <a:r>
              <a:rPr lang="en-US" sz="2400" smtClean="0">
                <a:latin typeface="Arial" charset="0"/>
              </a:rPr>
              <a:t>Âm nhạc</a:t>
            </a:r>
            <a:br>
              <a:rPr lang="en-US" sz="2400" smtClean="0">
                <a:latin typeface="Arial" charset="0"/>
              </a:rPr>
            </a:br>
            <a:r>
              <a:rPr lang="en-US" sz="2400" smtClean="0">
                <a:latin typeface="Arial" charset="0"/>
              </a:rPr>
              <a:t> </a:t>
            </a:r>
            <a:r>
              <a:rPr lang="en-US" sz="2400" smtClean="0">
                <a:solidFill>
                  <a:srgbClr val="9900FF"/>
                </a:solidFill>
                <a:latin typeface="Arial" charset="0"/>
              </a:rPr>
              <a:t>Học hát : Bài Em yêu trường em</a:t>
            </a:r>
            <a:r>
              <a:rPr lang="en-US" sz="2400" smtClean="0">
                <a:latin typeface="Arial" charset="0"/>
              </a:rPr>
              <a:t> (lời 1)</a:t>
            </a:r>
            <a:br>
              <a:rPr lang="en-US" sz="2400" smtClean="0">
                <a:latin typeface="Arial" charset="0"/>
              </a:rPr>
            </a:br>
            <a:r>
              <a:rPr lang="en-US" sz="2400" smtClean="0">
                <a:latin typeface="Arial" charset="0"/>
              </a:rPr>
              <a:t>                                        </a:t>
            </a:r>
            <a:r>
              <a:rPr lang="en-US" sz="2400" smtClean="0">
                <a:solidFill>
                  <a:srgbClr val="0000FF"/>
                </a:solidFill>
                <a:latin typeface="Arial" charset="0"/>
              </a:rPr>
              <a:t>Nhạc và lời: Hoàng Vân</a:t>
            </a:r>
          </a:p>
        </p:txBody>
      </p:sp>
      <p:sp>
        <p:nvSpPr>
          <p:cNvPr id="23555" name="Rectangle 3"/>
          <p:cNvSpPr>
            <a:spLocks noGrp="1" noChangeArrowheads="1"/>
          </p:cNvSpPr>
          <p:nvPr>
            <p:ph type="body" idx="1"/>
          </p:nvPr>
        </p:nvSpPr>
        <p:spPr>
          <a:xfrm>
            <a:off x="457200" y="2136775"/>
            <a:ext cx="8229600" cy="3989388"/>
          </a:xfrm>
        </p:spPr>
        <p:txBody>
          <a:bodyPr/>
          <a:lstStyle/>
          <a:p>
            <a:pPr eaLnBrk="1" hangingPunct="1">
              <a:buFontTx/>
              <a:buNone/>
            </a:pPr>
            <a:r>
              <a:rPr lang="en-US" sz="2400" smtClean="0">
                <a:latin typeface="Arial" charset="0"/>
              </a:rPr>
              <a:t> </a:t>
            </a:r>
          </a:p>
          <a:p>
            <a:pPr eaLnBrk="1" hangingPunct="1">
              <a:buFontTx/>
              <a:buNone/>
            </a:pPr>
            <a:r>
              <a:rPr lang="en-US" sz="2400" smtClean="0">
                <a:solidFill>
                  <a:srgbClr val="FF0000"/>
                </a:solidFill>
                <a:latin typeface="Arial" charset="0"/>
              </a:rPr>
              <a:t>Đệm theo tiết tấu: </a:t>
            </a:r>
          </a:p>
          <a:p>
            <a:pPr eaLnBrk="1" hangingPunct="1">
              <a:buFontTx/>
              <a:buNone/>
            </a:pPr>
            <a:r>
              <a:rPr lang="en-US" sz="2400" smtClean="0">
                <a:latin typeface="Arial" charset="0"/>
              </a:rPr>
              <a:t> </a:t>
            </a:r>
            <a:br>
              <a:rPr lang="en-US" sz="2400" smtClean="0">
                <a:latin typeface="Arial" charset="0"/>
              </a:rPr>
            </a:br>
            <a:r>
              <a:rPr lang="en-US" sz="2400" smtClean="0">
                <a:latin typeface="Arial" charset="0"/>
              </a:rPr>
              <a:t>      Vd: Em yêu trường em với bao bạn thân và cô </a:t>
            </a:r>
            <a:br>
              <a:rPr lang="en-US" sz="2400" smtClean="0">
                <a:latin typeface="Arial" charset="0"/>
              </a:rPr>
            </a:br>
            <a:r>
              <a:rPr lang="en-US" sz="2400" smtClean="0">
                <a:latin typeface="Arial" charset="0"/>
              </a:rPr>
              <a:t>              x     x      x        x     x   x      x     x     x   x</a:t>
            </a:r>
            <a:br>
              <a:rPr lang="en-US" sz="2400" smtClean="0">
                <a:latin typeface="Arial" charset="0"/>
              </a:rPr>
            </a:br>
            <a:r>
              <a:rPr lang="en-US" sz="2400" smtClean="0">
                <a:latin typeface="Arial" charset="0"/>
              </a:rPr>
              <a:t>giáo hiền</a:t>
            </a:r>
          </a:p>
          <a:p>
            <a:pPr eaLnBrk="1" hangingPunct="1">
              <a:buFontTx/>
              <a:buNone/>
            </a:pPr>
            <a:r>
              <a:rPr lang="en-US" sz="2400" smtClean="0">
                <a:latin typeface="Arial" charset="0"/>
              </a:rPr>
              <a:t>     x      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7" dur="500"/>
                                        <p:tgtEl>
                                          <p:spTgt spid="235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2" dur="500"/>
                                        <p:tgtEl>
                                          <p:spTgt spid="23555">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15"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305800" cy="1905000"/>
          </a:xfrm>
        </p:spPr>
        <p:txBody>
          <a:bodyPr/>
          <a:lstStyle/>
          <a:p>
            <a:pPr eaLnBrk="1" hangingPunct="1"/>
            <a:r>
              <a:rPr lang="en-US" sz="2800" smtClean="0">
                <a:latin typeface="Arial" charset="0"/>
              </a:rPr>
              <a:t>Âm nhạc</a:t>
            </a:r>
            <a:br>
              <a:rPr lang="en-US" sz="2800" smtClean="0">
                <a:latin typeface="Arial" charset="0"/>
              </a:rPr>
            </a:br>
            <a:r>
              <a:rPr lang="en-US" sz="2800" smtClean="0">
                <a:latin typeface="Arial" charset="0"/>
              </a:rPr>
              <a:t> </a:t>
            </a:r>
            <a:r>
              <a:rPr lang="en-US" sz="2800" smtClean="0">
                <a:solidFill>
                  <a:srgbClr val="9900FF"/>
                </a:solidFill>
                <a:latin typeface="Arial" charset="0"/>
              </a:rPr>
              <a:t>Học hát : Bài Em yêu trường em</a:t>
            </a:r>
            <a:r>
              <a:rPr lang="en-US" sz="2800" smtClean="0">
                <a:latin typeface="Arial" charset="0"/>
              </a:rPr>
              <a:t> (lời 1)</a:t>
            </a:r>
            <a:br>
              <a:rPr lang="en-US" sz="2800" smtClean="0">
                <a:latin typeface="Arial" charset="0"/>
              </a:rPr>
            </a:br>
            <a:r>
              <a:rPr lang="en-US" sz="2800" smtClean="0">
                <a:latin typeface="Arial" charset="0"/>
              </a:rPr>
              <a:t>                                        </a:t>
            </a:r>
            <a:r>
              <a:rPr lang="en-US" sz="2800" smtClean="0">
                <a:solidFill>
                  <a:srgbClr val="9900FF"/>
                </a:solidFill>
                <a:latin typeface="Arial" charset="0"/>
              </a:rPr>
              <a:t>Nhạc và lời:Hoàng Vân</a:t>
            </a:r>
          </a:p>
        </p:txBody>
      </p:sp>
      <p:sp>
        <p:nvSpPr>
          <p:cNvPr id="12291" name="Rectangle 3"/>
          <p:cNvSpPr>
            <a:spLocks noChangeArrowheads="1"/>
          </p:cNvSpPr>
          <p:nvPr/>
        </p:nvSpPr>
        <p:spPr bwMode="auto">
          <a:xfrm>
            <a:off x="533400" y="2667000"/>
            <a:ext cx="8305800" cy="2087563"/>
          </a:xfrm>
          <a:prstGeom prst="rect">
            <a:avLst/>
          </a:prstGeom>
          <a:noFill/>
          <a:ln w="9525">
            <a:noFill/>
            <a:miter lim="800000"/>
            <a:headEnd/>
            <a:tailEnd/>
          </a:ln>
        </p:spPr>
        <p:txBody>
          <a:bodyPr anchor="ctr"/>
          <a:lstStyle/>
          <a:p>
            <a:pPr algn="ctr" eaLnBrk="1" hangingPunct="1"/>
            <a:endParaRPr lang="en-US" sz="3200">
              <a:solidFill>
                <a:srgbClr val="3366FF"/>
              </a:solidFill>
            </a:endParaRPr>
          </a:p>
        </p:txBody>
      </p:sp>
      <p:sp>
        <p:nvSpPr>
          <p:cNvPr id="12292" name="Rectangle 4"/>
          <p:cNvSpPr>
            <a:spLocks noChangeArrowheads="1"/>
          </p:cNvSpPr>
          <p:nvPr/>
        </p:nvSpPr>
        <p:spPr bwMode="auto">
          <a:xfrm>
            <a:off x="533400" y="2667000"/>
            <a:ext cx="8305800" cy="2087563"/>
          </a:xfrm>
          <a:prstGeom prst="rect">
            <a:avLst/>
          </a:prstGeom>
          <a:noFill/>
          <a:ln w="9525">
            <a:noFill/>
            <a:miter lim="800000"/>
            <a:headEnd/>
            <a:tailEnd/>
          </a:ln>
        </p:spPr>
        <p:txBody>
          <a:bodyPr anchor="ctr"/>
          <a:lstStyle/>
          <a:p>
            <a:pPr algn="ctr" eaLnBrk="1" hangingPunct="1"/>
            <a:endParaRPr lang="en-US" sz="2800">
              <a:solidFill>
                <a:srgbClr val="3366FF"/>
              </a:solidFill>
            </a:endParaRPr>
          </a:p>
        </p:txBody>
      </p:sp>
      <p:sp>
        <p:nvSpPr>
          <p:cNvPr id="12293" name="Rectangle 5"/>
          <p:cNvSpPr>
            <a:spLocks noChangeArrowheads="1"/>
          </p:cNvSpPr>
          <p:nvPr/>
        </p:nvSpPr>
        <p:spPr bwMode="auto">
          <a:xfrm>
            <a:off x="609600" y="2514600"/>
            <a:ext cx="8153400" cy="2362200"/>
          </a:xfrm>
          <a:prstGeom prst="rect">
            <a:avLst/>
          </a:prstGeom>
          <a:noFill/>
          <a:ln w="9525">
            <a:noFill/>
            <a:miter lim="800000"/>
            <a:headEnd/>
            <a:tailEnd/>
          </a:ln>
        </p:spPr>
        <p:txBody>
          <a:bodyPr anchor="ctr"/>
          <a:lstStyle/>
          <a:p>
            <a:pPr eaLnBrk="1" hangingPunct="1"/>
            <a:r>
              <a:rPr lang="en-US" sz="2800">
                <a:solidFill>
                  <a:srgbClr val="3366FF"/>
                </a:solidFill>
              </a:rPr>
              <a:t/>
            </a:r>
            <a:br>
              <a:rPr lang="en-US" sz="2800">
                <a:solidFill>
                  <a:srgbClr val="3366FF"/>
                </a:solidFill>
              </a:rPr>
            </a:br>
            <a:endParaRPr lang="en-US" sz="2800">
              <a:solidFill>
                <a:srgbClr val="3366FF"/>
              </a:solidFill>
            </a:endParaRPr>
          </a:p>
        </p:txBody>
      </p:sp>
      <p:sp>
        <p:nvSpPr>
          <p:cNvPr id="24582" name="Rectangle 6"/>
          <p:cNvSpPr>
            <a:spLocks noChangeArrowheads="1"/>
          </p:cNvSpPr>
          <p:nvPr/>
        </p:nvSpPr>
        <p:spPr bwMode="auto">
          <a:xfrm>
            <a:off x="457200" y="2209800"/>
            <a:ext cx="8458200" cy="3657600"/>
          </a:xfrm>
          <a:prstGeom prst="rect">
            <a:avLst/>
          </a:prstGeom>
          <a:noFill/>
          <a:ln w="9525">
            <a:noFill/>
            <a:miter lim="800000"/>
            <a:headEnd/>
            <a:tailEnd/>
          </a:ln>
        </p:spPr>
        <p:txBody>
          <a:bodyPr anchor="ctr"/>
          <a:lstStyle/>
          <a:p>
            <a:pPr eaLnBrk="1" hangingPunct="1"/>
            <a:r>
              <a:rPr lang="en-US" sz="2800">
                <a:solidFill>
                  <a:srgbClr val="FF0000"/>
                </a:solidFill>
              </a:rPr>
              <a:t>Trình bày bài hát theo hình thức tốp ca, song ca, đơn ca</a:t>
            </a:r>
            <a:r>
              <a:rPr lang="en-US" sz="2800">
                <a:solidFill>
                  <a:srgbClr val="3366FF"/>
                </a:solidFill>
              </a:rPr>
              <a:t/>
            </a:r>
            <a:br>
              <a:rPr lang="en-US" sz="2800">
                <a:solidFill>
                  <a:srgbClr val="3366FF"/>
                </a:solidFill>
              </a:rPr>
            </a:br>
            <a:r>
              <a:rPr lang="en-US" sz="2800">
                <a:solidFill>
                  <a:srgbClr val="3366FF"/>
                </a:solidFill>
              </a:rPr>
              <a:t/>
            </a:r>
            <a:br>
              <a:rPr lang="en-US" sz="2800">
                <a:solidFill>
                  <a:srgbClr val="3366FF"/>
                </a:solidFill>
              </a:rPr>
            </a:br>
            <a:endParaRPr lang="en-US" sz="2800">
              <a:solidFill>
                <a:srgbClr val="3366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 calcmode="lin" valueType="num">
                                      <p:cBhvr additive="base">
                                        <p:cTn id="7" dur="5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1935162"/>
          </a:xfrm>
        </p:spPr>
        <p:txBody>
          <a:bodyPr/>
          <a:lstStyle/>
          <a:p>
            <a:pPr eaLnBrk="1" hangingPunct="1"/>
            <a:r>
              <a:rPr lang="en-US" sz="2800" smtClean="0">
                <a:latin typeface="Arial" charset="0"/>
              </a:rPr>
              <a:t/>
            </a:r>
            <a:br>
              <a:rPr lang="en-US" sz="2800" smtClean="0">
                <a:latin typeface="Arial" charset="0"/>
              </a:rPr>
            </a:br>
            <a:r>
              <a:rPr lang="en-US" sz="2800" smtClean="0">
                <a:latin typeface="Arial" charset="0"/>
              </a:rPr>
              <a:t>Âm nhạc</a:t>
            </a:r>
            <a:br>
              <a:rPr lang="en-US" sz="2800" smtClean="0">
                <a:latin typeface="Arial" charset="0"/>
              </a:rPr>
            </a:br>
            <a:r>
              <a:rPr lang="en-US" sz="2800" smtClean="0">
                <a:latin typeface="Arial" charset="0"/>
              </a:rPr>
              <a:t> </a:t>
            </a:r>
            <a:r>
              <a:rPr lang="en-US" sz="2800" smtClean="0">
                <a:solidFill>
                  <a:srgbClr val="9900FF"/>
                </a:solidFill>
                <a:latin typeface="Arial" charset="0"/>
              </a:rPr>
              <a:t>Học hát : Bài Em yêu trường em</a:t>
            </a:r>
            <a:r>
              <a:rPr lang="en-US" sz="2800" smtClean="0">
                <a:latin typeface="Arial" charset="0"/>
              </a:rPr>
              <a:t> (lời 1)</a:t>
            </a:r>
            <a:br>
              <a:rPr lang="en-US" sz="2800" smtClean="0">
                <a:latin typeface="Arial" charset="0"/>
              </a:rPr>
            </a:br>
            <a:r>
              <a:rPr lang="en-US" sz="2800" smtClean="0">
                <a:latin typeface="Arial" charset="0"/>
              </a:rPr>
              <a:t>                                        </a:t>
            </a:r>
            <a:r>
              <a:rPr lang="en-US" sz="2800" smtClean="0">
                <a:solidFill>
                  <a:srgbClr val="9900FF"/>
                </a:solidFill>
                <a:latin typeface="Arial" charset="0"/>
              </a:rPr>
              <a:t>Nhạc và lời: Hoàng Vân</a:t>
            </a:r>
          </a:p>
        </p:txBody>
      </p:sp>
      <p:sp>
        <p:nvSpPr>
          <p:cNvPr id="29699" name="Rectangle 3"/>
          <p:cNvSpPr>
            <a:spLocks noGrp="1" noChangeArrowheads="1"/>
          </p:cNvSpPr>
          <p:nvPr>
            <p:ph type="body" idx="1"/>
          </p:nvPr>
        </p:nvSpPr>
        <p:spPr>
          <a:xfrm>
            <a:off x="457200" y="2667000"/>
            <a:ext cx="8229600" cy="1446213"/>
          </a:xfrm>
        </p:spPr>
        <p:txBody>
          <a:bodyPr/>
          <a:lstStyle/>
          <a:p>
            <a:pPr eaLnBrk="1" hangingPunct="1">
              <a:buFontTx/>
              <a:buNone/>
            </a:pPr>
            <a:r>
              <a:rPr lang="en-US" sz="2800" smtClean="0">
                <a:solidFill>
                  <a:srgbClr val="3366FF"/>
                </a:solidFill>
                <a:latin typeface="Arial" charset="0"/>
              </a:rPr>
              <a:t>       </a:t>
            </a:r>
            <a:r>
              <a:rPr lang="en-US" sz="2800" smtClean="0">
                <a:solidFill>
                  <a:srgbClr val="FF0000"/>
                </a:solidFill>
                <a:latin typeface="Arial" charset="0"/>
              </a:rPr>
              <a:t>Trình bày lại lời 1 bài hát: Em yêu trường em</a:t>
            </a:r>
            <a:br>
              <a:rPr lang="en-US" sz="2800" smtClean="0">
                <a:solidFill>
                  <a:srgbClr val="FF0000"/>
                </a:solidFill>
                <a:latin typeface="Arial" charset="0"/>
              </a:rPr>
            </a:br>
            <a:endParaRPr lang="en-US" sz="2800" smtClean="0">
              <a:solidFill>
                <a:srgbClr val="FF0000"/>
              </a:solidFill>
              <a:latin typeface="Arial" charset="0"/>
            </a:endParaRPr>
          </a:p>
          <a:p>
            <a:pPr eaLnBrk="1" hangingPunct="1"/>
            <a:endParaRPr lang="en-US" smtClean="0">
              <a:solidFill>
                <a:srgbClr val="3366FF"/>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amond(in)">
                                      <p:cBhvr>
                                        <p:cTn id="7" dur="20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800" smtClean="0">
                <a:solidFill>
                  <a:srgbClr val="FF0000"/>
                </a:solidFill>
                <a:latin typeface="Arial" charset="0"/>
              </a:rPr>
              <a:t>Âm nhạc</a:t>
            </a:r>
            <a:r>
              <a:rPr lang="en-US" sz="2800" smtClean="0">
                <a:latin typeface="Arial" charset="0"/>
              </a:rPr>
              <a:t/>
            </a:r>
            <a:br>
              <a:rPr lang="en-US" sz="2800" smtClean="0">
                <a:latin typeface="Arial" charset="0"/>
              </a:rPr>
            </a:br>
            <a:endParaRPr lang="en-US" sz="2800" smtClean="0">
              <a:latin typeface="Arial" charset="0"/>
            </a:endParaRPr>
          </a:p>
        </p:txBody>
      </p:sp>
      <p:sp>
        <p:nvSpPr>
          <p:cNvPr id="26627" name="Rectangle 3"/>
          <p:cNvSpPr>
            <a:spLocks noGrp="1" noChangeArrowheads="1"/>
          </p:cNvSpPr>
          <p:nvPr>
            <p:ph type="body" idx="1"/>
          </p:nvPr>
        </p:nvSpPr>
        <p:spPr/>
        <p:txBody>
          <a:bodyPr/>
          <a:lstStyle/>
          <a:p>
            <a:pPr eaLnBrk="1" hangingPunct="1">
              <a:buFontTx/>
              <a:buNone/>
            </a:pPr>
            <a:r>
              <a:rPr lang="en-US" sz="2800" smtClean="0">
                <a:solidFill>
                  <a:srgbClr val="FF0000"/>
                </a:solidFill>
                <a:latin typeface="Arial" charset="0"/>
              </a:rPr>
              <a:t>Đáp án:</a:t>
            </a:r>
          </a:p>
          <a:p>
            <a:pPr eaLnBrk="1" hangingPunct="1">
              <a:buFontTx/>
              <a:buNone/>
            </a:pPr>
            <a:r>
              <a:rPr lang="en-US" sz="2800" smtClean="0">
                <a:latin typeface="Arial" charset="0"/>
              </a:rPr>
              <a:t/>
            </a:r>
            <a:br>
              <a:rPr lang="en-US" sz="2800" smtClean="0">
                <a:latin typeface="Arial" charset="0"/>
              </a:rPr>
            </a:br>
            <a:r>
              <a:rPr lang="en-US" sz="2800" smtClean="0">
                <a:solidFill>
                  <a:srgbClr val="6600CC"/>
                </a:solidFill>
                <a:latin typeface="Arial" charset="0"/>
              </a:rPr>
              <a:t>Câu 1</a:t>
            </a:r>
            <a:r>
              <a:rPr lang="en-US" sz="2800" smtClean="0">
                <a:latin typeface="Arial" charset="0"/>
              </a:rPr>
              <a:t>: </a:t>
            </a:r>
            <a:r>
              <a:rPr lang="en-US" sz="2800" smtClean="0">
                <a:solidFill>
                  <a:srgbClr val="CC00CC"/>
                </a:solidFill>
                <a:latin typeface="Arial" charset="0"/>
              </a:rPr>
              <a:t>Lớp chúng mình rất rất vui, như keo sơn anh em một nhà.</a:t>
            </a:r>
          </a:p>
          <a:p>
            <a:pPr eaLnBrk="1" hangingPunct="1">
              <a:buFontTx/>
              <a:buNone/>
            </a:pPr>
            <a:r>
              <a:rPr lang="en-US" sz="2800" smtClean="0">
                <a:solidFill>
                  <a:schemeClr val="folHlink"/>
                </a:solidFill>
                <a:latin typeface="Arial" charset="0"/>
              </a:rPr>
              <a:t/>
            </a:r>
            <a:br>
              <a:rPr lang="en-US" sz="2800" smtClean="0">
                <a:solidFill>
                  <a:schemeClr val="folHlink"/>
                </a:solidFill>
                <a:latin typeface="Arial" charset="0"/>
              </a:rPr>
            </a:br>
            <a:r>
              <a:rPr lang="en-US" sz="2800" smtClean="0">
                <a:solidFill>
                  <a:srgbClr val="9900FF"/>
                </a:solidFill>
                <a:latin typeface="Arial" charset="0"/>
              </a:rPr>
              <a:t>Câu 2:</a:t>
            </a:r>
            <a:r>
              <a:rPr lang="en-US" sz="2800" smtClean="0">
                <a:latin typeface="Arial" charset="0"/>
              </a:rPr>
              <a:t> </a:t>
            </a:r>
            <a:r>
              <a:rPr lang="en-US" sz="2800" smtClean="0">
                <a:solidFill>
                  <a:srgbClr val="CC00CC"/>
                </a:solidFill>
                <a:latin typeface="Arial" charset="0"/>
              </a:rPr>
              <a:t>Nô nức trên đường vui thay bõ công bao ngày mong chờ.</a:t>
            </a:r>
          </a:p>
          <a:p>
            <a:pPr eaLnBrk="1" hangingPunct="1">
              <a:buFontTx/>
              <a:buNone/>
            </a:pPr>
            <a:r>
              <a:rPr lang="en-US" sz="2800" smtClean="0">
                <a:latin typeface="Arial" charset="0"/>
              </a:rPr>
              <a:t/>
            </a:r>
            <a:br>
              <a:rPr lang="en-US" sz="2800" smtClean="0">
                <a:latin typeface="Arial" charset="0"/>
              </a:rPr>
            </a:br>
            <a:r>
              <a:rPr lang="en-US" sz="2800" smtClean="0">
                <a:solidFill>
                  <a:srgbClr val="6600CC"/>
                </a:solidFill>
                <a:latin typeface="Arial" charset="0"/>
              </a:rPr>
              <a:t>Câu 3</a:t>
            </a:r>
            <a:r>
              <a:rPr lang="en-US" sz="2800" smtClean="0">
                <a:latin typeface="Arial" charset="0"/>
              </a:rPr>
              <a:t>: </a:t>
            </a:r>
            <a:r>
              <a:rPr lang="en-US" sz="2800" smtClean="0">
                <a:solidFill>
                  <a:srgbClr val="CC00CC"/>
                </a:solidFill>
                <a:latin typeface="Arial" charset="0"/>
              </a:rPr>
              <a:t>Rừng và nương xanh đã sáng rồi ai 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checkerboard(across)">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checkerboard(across)">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8229600" cy="1524000"/>
          </a:xfrm>
        </p:spPr>
        <p:txBody>
          <a:bodyPr/>
          <a:lstStyle/>
          <a:p>
            <a:pPr eaLnBrk="1" hangingPunct="1"/>
            <a:r>
              <a:rPr lang="en-US" sz="2800" smtClean="0">
                <a:solidFill>
                  <a:srgbClr val="FF0000"/>
                </a:solidFill>
                <a:latin typeface="Arial" charset="0"/>
              </a:rPr>
              <a:t>Âm nhạc</a:t>
            </a:r>
            <a:r>
              <a:rPr lang="en-US" sz="2800" smtClean="0">
                <a:latin typeface="Arial" charset="0"/>
              </a:rPr>
              <a:t/>
            </a:r>
            <a:br>
              <a:rPr lang="en-US" sz="2800" smtClean="0">
                <a:latin typeface="Arial" charset="0"/>
              </a:rPr>
            </a:br>
            <a:r>
              <a:rPr lang="en-US" sz="2800" smtClean="0">
                <a:latin typeface="Arial" charset="0"/>
              </a:rPr>
              <a:t/>
            </a:r>
            <a:br>
              <a:rPr lang="en-US" sz="2800" smtClean="0">
                <a:latin typeface="Arial" charset="0"/>
              </a:rPr>
            </a:br>
            <a:endParaRPr lang="en-US" sz="2800" smtClean="0">
              <a:latin typeface="Arial" charset="0"/>
            </a:endParaRPr>
          </a:p>
        </p:txBody>
      </p:sp>
      <p:sp>
        <p:nvSpPr>
          <p:cNvPr id="4099" name="Rectangle 5"/>
          <p:cNvSpPr>
            <a:spLocks noChangeArrowheads="1"/>
          </p:cNvSpPr>
          <p:nvPr/>
        </p:nvSpPr>
        <p:spPr bwMode="auto">
          <a:xfrm>
            <a:off x="228600" y="1219200"/>
            <a:ext cx="8229600" cy="1143000"/>
          </a:xfrm>
          <a:prstGeom prst="rect">
            <a:avLst/>
          </a:prstGeom>
          <a:noFill/>
          <a:ln w="9525">
            <a:noFill/>
            <a:miter lim="800000"/>
            <a:headEnd/>
            <a:tailEnd/>
          </a:ln>
        </p:spPr>
        <p:txBody>
          <a:bodyPr anchor="ctr"/>
          <a:lstStyle/>
          <a:p>
            <a:pPr algn="ctr" eaLnBrk="1" hangingPunct="1"/>
            <a:r>
              <a:rPr lang="en-US" sz="2800">
                <a:solidFill>
                  <a:srgbClr val="3366FF"/>
                </a:solidFill>
              </a:rPr>
              <a:t> </a:t>
            </a:r>
          </a:p>
        </p:txBody>
      </p:sp>
      <p:sp>
        <p:nvSpPr>
          <p:cNvPr id="4100" name="Rectangle 6"/>
          <p:cNvSpPr>
            <a:spLocks noChangeArrowheads="1"/>
          </p:cNvSpPr>
          <p:nvPr/>
        </p:nvSpPr>
        <p:spPr bwMode="auto">
          <a:xfrm>
            <a:off x="533400" y="914400"/>
            <a:ext cx="8229600" cy="1524000"/>
          </a:xfrm>
          <a:prstGeom prst="rect">
            <a:avLst/>
          </a:prstGeom>
          <a:noFill/>
          <a:ln w="9525">
            <a:noFill/>
            <a:miter lim="800000"/>
            <a:headEnd/>
            <a:tailEnd/>
          </a:ln>
        </p:spPr>
        <p:txBody>
          <a:bodyPr anchor="ctr"/>
          <a:lstStyle/>
          <a:p>
            <a:pPr eaLnBrk="1" hangingPunct="1"/>
            <a:r>
              <a:rPr lang="en-US" sz="2800">
                <a:solidFill>
                  <a:srgbClr val="3366FF"/>
                </a:solidFill>
              </a:rPr>
              <a:t>                 </a:t>
            </a:r>
            <a:r>
              <a:rPr lang="en-US" sz="2800">
                <a:solidFill>
                  <a:srgbClr val="9900FF"/>
                </a:solidFill>
              </a:rPr>
              <a:t>Học hát : Bài Em yêu trường em </a:t>
            </a:r>
            <a:r>
              <a:rPr lang="en-US" sz="2800">
                <a:solidFill>
                  <a:srgbClr val="3366FF"/>
                </a:solidFill>
              </a:rPr>
              <a:t>(lời 1)</a:t>
            </a:r>
            <a:br>
              <a:rPr lang="en-US" sz="2800">
                <a:solidFill>
                  <a:srgbClr val="3366FF"/>
                </a:solidFill>
              </a:rPr>
            </a:br>
            <a:r>
              <a:rPr lang="en-US" sz="2800">
                <a:solidFill>
                  <a:srgbClr val="3366FF"/>
                </a:solidFill>
              </a:rPr>
              <a:t>                                                   </a:t>
            </a:r>
            <a:r>
              <a:rPr lang="en-US" sz="2800">
                <a:solidFill>
                  <a:srgbClr val="9900FF"/>
                </a:solidFill>
              </a:rPr>
              <a:t>Nhạc và lời: Hoàng Vân</a:t>
            </a:r>
            <a:r>
              <a:rPr lang="en-US" sz="2800">
                <a:solidFill>
                  <a:srgbClr val="3366FF"/>
                </a:solidFill>
              </a:rPr>
              <a:t/>
            </a:r>
            <a:br>
              <a:rPr lang="en-US" sz="2800">
                <a:solidFill>
                  <a:srgbClr val="3366FF"/>
                </a:solidFill>
              </a:rPr>
            </a:br>
            <a:endParaRPr lang="en-US" sz="2800">
              <a:solidFill>
                <a:srgbClr val="3366FF"/>
              </a:solidFill>
            </a:endParaRPr>
          </a:p>
        </p:txBody>
      </p:sp>
      <p:sp>
        <p:nvSpPr>
          <p:cNvPr id="4101" name="Rectangle 7"/>
          <p:cNvSpPr>
            <a:spLocks noChangeArrowheads="1"/>
          </p:cNvSpPr>
          <p:nvPr/>
        </p:nvSpPr>
        <p:spPr bwMode="auto">
          <a:xfrm>
            <a:off x="533400" y="3124200"/>
            <a:ext cx="8229600" cy="457200"/>
          </a:xfrm>
          <a:prstGeom prst="rect">
            <a:avLst/>
          </a:prstGeom>
          <a:noFill/>
          <a:ln w="9525">
            <a:noFill/>
            <a:miter lim="800000"/>
            <a:headEnd/>
            <a:tailEnd/>
          </a:ln>
        </p:spPr>
        <p:txBody>
          <a:bodyPr anchor="ctr"/>
          <a:lstStyle/>
          <a:p>
            <a:pPr algn="ctr" eaLnBrk="1" hangingPunct="1"/>
            <a:r>
              <a:rPr lang="en-US" sz="2800">
                <a:solidFill>
                  <a:srgbClr val="3366FF"/>
                </a:solidFill>
              </a:rPr>
              <a:t/>
            </a:r>
            <a:br>
              <a:rPr lang="en-US" sz="2800">
                <a:solidFill>
                  <a:srgbClr val="3366FF"/>
                </a:solidFill>
              </a:rPr>
            </a:br>
            <a:r>
              <a:rPr lang="en-US" sz="2800">
                <a:solidFill>
                  <a:srgbClr val="3366FF"/>
                </a:solidFill>
              </a:rPr>
              <a:t/>
            </a:r>
            <a:br>
              <a:rPr lang="en-US" sz="2800">
                <a:solidFill>
                  <a:srgbClr val="3366FF"/>
                </a:solidFill>
              </a:rPr>
            </a:br>
            <a:r>
              <a:rPr lang="en-US" sz="2800">
                <a:solidFill>
                  <a:srgbClr val="3366FF"/>
                </a:solidFill>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01"/>
          <p:cNvPicPr>
            <a:picLocks noChangeAspect="1" noChangeArrowheads="1"/>
          </p:cNvPicPr>
          <p:nvPr/>
        </p:nvPicPr>
        <p:blipFill>
          <a:blip r:embed="rId2"/>
          <a:srcRect/>
          <a:stretch>
            <a:fillRect/>
          </a:stretch>
        </p:blipFill>
        <p:spPr bwMode="auto">
          <a:xfrm>
            <a:off x="76200" y="-590550"/>
            <a:ext cx="8915400" cy="7448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8382000" cy="1630363"/>
          </a:xfrm>
        </p:spPr>
        <p:txBody>
          <a:bodyPr/>
          <a:lstStyle/>
          <a:p>
            <a:pPr eaLnBrk="1" hangingPunct="1"/>
            <a:r>
              <a:rPr lang="en-US" sz="2400" smtClean="0">
                <a:latin typeface="Arial" charset="0"/>
              </a:rPr>
              <a:t>Âm nhạc</a:t>
            </a:r>
            <a:br>
              <a:rPr lang="en-US" sz="2400" smtClean="0">
                <a:latin typeface="Arial" charset="0"/>
              </a:rPr>
            </a:br>
            <a:r>
              <a:rPr lang="en-US" sz="2400" smtClean="0">
                <a:latin typeface="Arial" charset="0"/>
              </a:rPr>
              <a:t> </a:t>
            </a:r>
            <a:r>
              <a:rPr lang="en-US" sz="2400" smtClean="0">
                <a:solidFill>
                  <a:srgbClr val="9900FF"/>
                </a:solidFill>
                <a:latin typeface="Arial" charset="0"/>
              </a:rPr>
              <a:t>Học hát : Bài Em yêu trường em </a:t>
            </a:r>
            <a:r>
              <a:rPr lang="en-US" sz="2400" smtClean="0">
                <a:latin typeface="Arial" charset="0"/>
              </a:rPr>
              <a:t>(lời 1)</a:t>
            </a:r>
            <a:br>
              <a:rPr lang="en-US" sz="2400" smtClean="0">
                <a:latin typeface="Arial" charset="0"/>
              </a:rPr>
            </a:br>
            <a:r>
              <a:rPr lang="en-US" sz="2400" smtClean="0">
                <a:latin typeface="Arial" charset="0"/>
              </a:rPr>
              <a:t>                                                   </a:t>
            </a:r>
            <a:r>
              <a:rPr lang="en-US" sz="2400" smtClean="0">
                <a:solidFill>
                  <a:srgbClr val="9900FF"/>
                </a:solidFill>
                <a:latin typeface="Arial" charset="0"/>
              </a:rPr>
              <a:t>Nhạc và lời: Hoàng Vân</a:t>
            </a:r>
          </a:p>
        </p:txBody>
      </p:sp>
      <p:sp>
        <p:nvSpPr>
          <p:cNvPr id="15364" name="Rectangle 4"/>
          <p:cNvSpPr>
            <a:spLocks noChangeArrowheads="1"/>
          </p:cNvSpPr>
          <p:nvPr/>
        </p:nvSpPr>
        <p:spPr bwMode="auto">
          <a:xfrm>
            <a:off x="0" y="3048000"/>
            <a:ext cx="8915400" cy="3810000"/>
          </a:xfrm>
          <a:prstGeom prst="rect">
            <a:avLst/>
          </a:prstGeom>
          <a:noFill/>
          <a:ln w="9525">
            <a:noFill/>
            <a:miter lim="800000"/>
            <a:headEnd/>
            <a:tailEnd/>
          </a:ln>
        </p:spPr>
        <p:txBody>
          <a:bodyPr anchor="ctr"/>
          <a:lstStyle/>
          <a:p>
            <a:pPr eaLnBrk="1" hangingPunct="1"/>
            <a:r>
              <a:rPr lang="en-US" sz="2400">
                <a:solidFill>
                  <a:srgbClr val="FF0066"/>
                </a:solidFill>
              </a:rPr>
              <a:t>Lời 1</a:t>
            </a:r>
            <a:br>
              <a:rPr lang="en-US" sz="2400">
                <a:solidFill>
                  <a:srgbClr val="FF0066"/>
                </a:solidFill>
              </a:rPr>
            </a:br>
            <a:r>
              <a:rPr lang="en-US" sz="2400">
                <a:solidFill>
                  <a:srgbClr val="FF0066"/>
                </a:solidFill>
              </a:rPr>
              <a:t>    </a:t>
            </a:r>
            <a:r>
              <a:rPr lang="en-US" sz="2400">
                <a:solidFill>
                  <a:srgbClr val="800000"/>
                </a:solidFill>
              </a:rPr>
              <a:t>Em yêu trường em với bao bạn thân và cô giáo hiền</a:t>
            </a:r>
            <a:br>
              <a:rPr lang="en-US" sz="2400">
                <a:solidFill>
                  <a:srgbClr val="800000"/>
                </a:solidFill>
              </a:rPr>
            </a:br>
            <a:r>
              <a:rPr lang="en-US" sz="2400">
                <a:solidFill>
                  <a:srgbClr val="800000"/>
                </a:solidFill>
              </a:rPr>
              <a:t>    Như yêu quê hương cắp sách đến trường trong muôn</a:t>
            </a:r>
            <a:br>
              <a:rPr lang="en-US" sz="2400">
                <a:solidFill>
                  <a:srgbClr val="800000"/>
                </a:solidFill>
              </a:rPr>
            </a:br>
            <a:r>
              <a:rPr lang="en-US" sz="2400">
                <a:solidFill>
                  <a:srgbClr val="800000"/>
                </a:solidFill>
              </a:rPr>
              <a:t>    vàn yêu thương.</a:t>
            </a:r>
            <a:br>
              <a:rPr lang="en-US" sz="2400">
                <a:solidFill>
                  <a:srgbClr val="800000"/>
                </a:solidFill>
              </a:rPr>
            </a:br>
            <a:r>
              <a:rPr lang="en-US" sz="2400">
                <a:solidFill>
                  <a:srgbClr val="800000"/>
                </a:solidFill>
              </a:rPr>
              <a:t>    Nào bàn, nào ghế, nào sách, nào vở</a:t>
            </a:r>
            <a:br>
              <a:rPr lang="en-US" sz="2400">
                <a:solidFill>
                  <a:srgbClr val="800000"/>
                </a:solidFill>
              </a:rPr>
            </a:br>
            <a:r>
              <a:rPr lang="en-US" sz="2400">
                <a:solidFill>
                  <a:srgbClr val="800000"/>
                </a:solidFill>
              </a:rPr>
              <a:t>    Nào mực, nào bút, nào phấn, nào bảng </a:t>
            </a:r>
            <a:br>
              <a:rPr lang="en-US" sz="2400">
                <a:solidFill>
                  <a:srgbClr val="800000"/>
                </a:solidFill>
              </a:rPr>
            </a:br>
            <a:r>
              <a:rPr lang="en-US" sz="2400">
                <a:solidFill>
                  <a:srgbClr val="800000"/>
                </a:solidFill>
              </a:rPr>
              <a:t>    Cả tiếng chim vui trên cành cây cao</a:t>
            </a:r>
            <a:br>
              <a:rPr lang="en-US" sz="2400">
                <a:solidFill>
                  <a:srgbClr val="800000"/>
                </a:solidFill>
              </a:rPr>
            </a:br>
            <a:r>
              <a:rPr lang="en-US" sz="2400">
                <a:solidFill>
                  <a:srgbClr val="800000"/>
                </a:solidFill>
              </a:rPr>
              <a:t>    Cả lá cờ sao trong nắng thu vàng</a:t>
            </a:r>
            <a:br>
              <a:rPr lang="en-US" sz="2400">
                <a:solidFill>
                  <a:srgbClr val="800000"/>
                </a:solidFill>
              </a:rPr>
            </a:br>
            <a:r>
              <a:rPr lang="en-US" sz="2400">
                <a:solidFill>
                  <a:srgbClr val="800000"/>
                </a:solidFill>
              </a:rPr>
              <a:t>    Yêu sao yêu thế trường của chúng em.</a:t>
            </a:r>
            <a:r>
              <a:rPr lang="en-US" sz="2400">
                <a:solidFill>
                  <a:srgbClr val="336600"/>
                </a:solidFill>
              </a:rPr>
              <a:t> </a:t>
            </a:r>
            <a:br>
              <a:rPr lang="en-US" sz="2400">
                <a:solidFill>
                  <a:srgbClr val="336600"/>
                </a:solidFill>
              </a:rPr>
            </a:br>
            <a:endParaRPr lang="en-US" sz="2400">
              <a:solidFill>
                <a:srgbClr val="336600"/>
              </a:solidFill>
            </a:endParaRPr>
          </a:p>
        </p:txBody>
      </p:sp>
      <p:sp>
        <p:nvSpPr>
          <p:cNvPr id="15365" name="Rectangle 5"/>
          <p:cNvSpPr>
            <a:spLocks noChangeArrowheads="1"/>
          </p:cNvSpPr>
          <p:nvPr/>
        </p:nvSpPr>
        <p:spPr bwMode="auto">
          <a:xfrm>
            <a:off x="762000" y="2133600"/>
            <a:ext cx="8382000" cy="990600"/>
          </a:xfrm>
          <a:prstGeom prst="rect">
            <a:avLst/>
          </a:prstGeom>
          <a:noFill/>
          <a:ln w="9525">
            <a:noFill/>
            <a:miter lim="800000"/>
            <a:headEnd/>
            <a:tailEnd/>
          </a:ln>
        </p:spPr>
        <p:txBody>
          <a:bodyPr anchor="ctr"/>
          <a:lstStyle/>
          <a:p>
            <a:pPr algn="ctr" eaLnBrk="1" hangingPunct="1"/>
            <a:endParaRPr lang="en-US" sz="2400">
              <a:solidFill>
                <a:srgbClr val="9900FF"/>
              </a:solidFill>
            </a:endParaRPr>
          </a:p>
        </p:txBody>
      </p:sp>
      <p:sp>
        <p:nvSpPr>
          <p:cNvPr id="6149" name="Rectangle 6"/>
          <p:cNvSpPr>
            <a:spLocks noChangeArrowheads="1"/>
          </p:cNvSpPr>
          <p:nvPr/>
        </p:nvSpPr>
        <p:spPr bwMode="auto">
          <a:xfrm>
            <a:off x="457200" y="1752600"/>
            <a:ext cx="8382000" cy="1295400"/>
          </a:xfrm>
          <a:prstGeom prst="rect">
            <a:avLst/>
          </a:prstGeom>
          <a:noFill/>
          <a:ln w="9525">
            <a:noFill/>
            <a:miter lim="800000"/>
            <a:headEnd/>
            <a:tailEnd/>
          </a:ln>
        </p:spPr>
        <p:txBody>
          <a:bodyPr anchor="ctr"/>
          <a:lstStyle/>
          <a:p>
            <a:pPr algn="ctr" eaLnBrk="1" hangingPunct="1"/>
            <a:endParaRPr lang="en-US" sz="2400">
              <a:solidFill>
                <a:srgbClr val="9900FF"/>
              </a:solidFill>
            </a:endParaRPr>
          </a:p>
        </p:txBody>
      </p:sp>
      <p:sp>
        <p:nvSpPr>
          <p:cNvPr id="15367" name="Rectangle 7"/>
          <p:cNvSpPr>
            <a:spLocks noChangeArrowheads="1"/>
          </p:cNvSpPr>
          <p:nvPr/>
        </p:nvSpPr>
        <p:spPr bwMode="auto">
          <a:xfrm>
            <a:off x="762000" y="2057400"/>
            <a:ext cx="8382000" cy="1143000"/>
          </a:xfrm>
          <a:prstGeom prst="rect">
            <a:avLst/>
          </a:prstGeom>
          <a:noFill/>
          <a:ln w="9525">
            <a:noFill/>
            <a:miter lim="800000"/>
            <a:headEnd/>
            <a:tailEnd/>
          </a:ln>
        </p:spPr>
        <p:txBody>
          <a:bodyPr anchor="ctr"/>
          <a:lstStyle/>
          <a:p>
            <a:pPr eaLnBrk="1" hangingPunct="1"/>
            <a:r>
              <a:rPr lang="en-US" sz="2400">
                <a:solidFill>
                  <a:srgbClr val="FF0000"/>
                </a:solidFill>
              </a:rPr>
              <a:t>Đọc lời ca: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5365"/>
                                        </p:tgtEl>
                                        <p:attrNameLst>
                                          <p:attrName>style.visibility</p:attrName>
                                        </p:attrNameLst>
                                      </p:cBhvr>
                                      <p:to>
                                        <p:strVal val="visible"/>
                                      </p:to>
                                    </p:set>
                                    <p:animEffect transition="in" filter="checkerboard(across)">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checkerboard(across)">
                                      <p:cBhvr>
                                        <p:cTn id="12" dur="500"/>
                                        <p:tgtEl>
                                          <p:spTgt spid="153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diamond(in)">
                                      <p:cBhvr>
                                        <p:cTn id="1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53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381000" y="152400"/>
            <a:ext cx="8229600" cy="2438400"/>
          </a:xfrm>
          <a:prstGeom prst="rect">
            <a:avLst/>
          </a:prstGeom>
          <a:noFill/>
          <a:ln w="9525">
            <a:noFill/>
            <a:miter lim="800000"/>
            <a:headEnd/>
            <a:tailEnd/>
          </a:ln>
        </p:spPr>
        <p:txBody>
          <a:bodyPr anchor="ctr"/>
          <a:lstStyle/>
          <a:p>
            <a:pPr algn="ctr" eaLnBrk="1" hangingPunct="1"/>
            <a:endParaRPr lang="en-US" sz="2800">
              <a:solidFill>
                <a:srgbClr val="3366FF"/>
              </a:solidFill>
            </a:endParaRPr>
          </a:p>
        </p:txBody>
      </p:sp>
      <p:sp>
        <p:nvSpPr>
          <p:cNvPr id="7171" name="Rectangle 6"/>
          <p:cNvSpPr>
            <a:spLocks noChangeArrowheads="1"/>
          </p:cNvSpPr>
          <p:nvPr/>
        </p:nvSpPr>
        <p:spPr bwMode="auto">
          <a:xfrm>
            <a:off x="533400" y="1295400"/>
            <a:ext cx="8229600" cy="2514600"/>
          </a:xfrm>
          <a:prstGeom prst="rect">
            <a:avLst/>
          </a:prstGeom>
          <a:noFill/>
          <a:ln w="9525">
            <a:noFill/>
            <a:miter lim="800000"/>
            <a:headEnd/>
            <a:tailEnd/>
          </a:ln>
        </p:spPr>
        <p:txBody>
          <a:bodyPr anchor="ctr"/>
          <a:lstStyle/>
          <a:p>
            <a:pPr algn="ctr" eaLnBrk="1" hangingPunct="1"/>
            <a:endParaRPr lang="en-US" sz="2800">
              <a:solidFill>
                <a:srgbClr val="3366FF"/>
              </a:solidFill>
            </a:endParaRPr>
          </a:p>
        </p:txBody>
      </p:sp>
      <p:sp>
        <p:nvSpPr>
          <p:cNvPr id="7172" name="Rectangle 7"/>
          <p:cNvSpPr>
            <a:spLocks noChangeArrowheads="1"/>
          </p:cNvSpPr>
          <p:nvPr/>
        </p:nvSpPr>
        <p:spPr bwMode="auto">
          <a:xfrm>
            <a:off x="228600" y="0"/>
            <a:ext cx="8229600" cy="2209800"/>
          </a:xfrm>
          <a:prstGeom prst="rect">
            <a:avLst/>
          </a:prstGeom>
          <a:noFill/>
          <a:ln w="9525">
            <a:noFill/>
            <a:miter lim="800000"/>
            <a:headEnd/>
            <a:tailEnd/>
          </a:ln>
        </p:spPr>
        <p:txBody>
          <a:bodyPr anchor="ctr"/>
          <a:lstStyle/>
          <a:p>
            <a:pPr algn="ctr" eaLnBrk="1" hangingPunct="1"/>
            <a:r>
              <a:rPr lang="en-US" sz="2400">
                <a:solidFill>
                  <a:srgbClr val="3366FF"/>
                </a:solidFill>
              </a:rPr>
              <a:t/>
            </a:r>
            <a:br>
              <a:rPr lang="en-US" sz="2400">
                <a:solidFill>
                  <a:srgbClr val="3366FF"/>
                </a:solidFill>
              </a:rPr>
            </a:br>
            <a:r>
              <a:rPr lang="en-US" sz="2400">
                <a:solidFill>
                  <a:srgbClr val="3366FF"/>
                </a:solidFill>
              </a:rPr>
              <a:t>Âm nhạc</a:t>
            </a:r>
            <a:br>
              <a:rPr lang="en-US" sz="2400">
                <a:solidFill>
                  <a:srgbClr val="3366FF"/>
                </a:solidFill>
              </a:rPr>
            </a:br>
            <a:r>
              <a:rPr lang="en-US" sz="2400">
                <a:solidFill>
                  <a:srgbClr val="3366FF"/>
                </a:solidFill>
              </a:rPr>
              <a:t> </a:t>
            </a:r>
            <a:r>
              <a:rPr lang="en-US" sz="2400">
                <a:solidFill>
                  <a:srgbClr val="9900FF"/>
                </a:solidFill>
              </a:rPr>
              <a:t>Học hát :</a:t>
            </a:r>
            <a:r>
              <a:rPr lang="en-US" sz="2400">
                <a:solidFill>
                  <a:srgbClr val="3366FF"/>
                </a:solidFill>
              </a:rPr>
              <a:t> </a:t>
            </a:r>
            <a:r>
              <a:rPr lang="en-US" sz="2400">
                <a:solidFill>
                  <a:srgbClr val="9900FF"/>
                </a:solidFill>
              </a:rPr>
              <a:t>Bài Em yêu trường em</a:t>
            </a:r>
            <a:r>
              <a:rPr lang="en-US" sz="2400">
                <a:solidFill>
                  <a:srgbClr val="3366FF"/>
                </a:solidFill>
              </a:rPr>
              <a:t> (lời 1)</a:t>
            </a:r>
            <a:br>
              <a:rPr lang="en-US" sz="2400">
                <a:solidFill>
                  <a:srgbClr val="3366FF"/>
                </a:solidFill>
              </a:rPr>
            </a:br>
            <a:r>
              <a:rPr lang="en-US" sz="2400">
                <a:solidFill>
                  <a:srgbClr val="3366FF"/>
                </a:solidFill>
              </a:rPr>
              <a:t>                                                   </a:t>
            </a:r>
            <a:r>
              <a:rPr lang="en-US" sz="2400">
                <a:solidFill>
                  <a:srgbClr val="6600CC"/>
                </a:solidFill>
              </a:rPr>
              <a:t>Nhạc và lời: Hoàng Vân</a:t>
            </a:r>
          </a:p>
        </p:txBody>
      </p:sp>
      <p:sp>
        <p:nvSpPr>
          <p:cNvPr id="7173" name="Rectangle 8"/>
          <p:cNvSpPr>
            <a:spLocks noChangeArrowheads="1"/>
          </p:cNvSpPr>
          <p:nvPr/>
        </p:nvSpPr>
        <p:spPr bwMode="auto">
          <a:xfrm>
            <a:off x="0" y="2057400"/>
            <a:ext cx="9144000" cy="1219200"/>
          </a:xfrm>
          <a:prstGeom prst="rect">
            <a:avLst/>
          </a:prstGeom>
          <a:noFill/>
          <a:ln w="9525">
            <a:noFill/>
            <a:miter lim="800000"/>
            <a:headEnd/>
            <a:tailEnd/>
          </a:ln>
        </p:spPr>
        <p:txBody>
          <a:bodyPr anchor="ctr"/>
          <a:lstStyle/>
          <a:p>
            <a:pPr algn="ctr" eaLnBrk="1" hangingPunct="1"/>
            <a:endParaRPr lang="en-US" sz="2800">
              <a:solidFill>
                <a:srgbClr val="3366FF"/>
              </a:solidFill>
            </a:endParaRPr>
          </a:p>
        </p:txBody>
      </p:sp>
      <p:sp>
        <p:nvSpPr>
          <p:cNvPr id="7174" name="Rectangle 9"/>
          <p:cNvSpPr>
            <a:spLocks noChangeArrowheads="1"/>
          </p:cNvSpPr>
          <p:nvPr/>
        </p:nvSpPr>
        <p:spPr bwMode="auto">
          <a:xfrm>
            <a:off x="0" y="1905000"/>
            <a:ext cx="8229600" cy="2209800"/>
          </a:xfrm>
          <a:prstGeom prst="rect">
            <a:avLst/>
          </a:prstGeom>
          <a:noFill/>
          <a:ln w="9525">
            <a:noFill/>
            <a:miter lim="800000"/>
            <a:headEnd/>
            <a:tailEnd/>
          </a:ln>
        </p:spPr>
        <p:txBody>
          <a:bodyPr anchor="ctr"/>
          <a:lstStyle/>
          <a:p>
            <a:pPr algn="ctr" eaLnBrk="1" hangingPunct="1"/>
            <a:endParaRPr lang="en-US" sz="2800">
              <a:solidFill>
                <a:srgbClr val="3366FF"/>
              </a:solidFill>
            </a:endParaRPr>
          </a:p>
        </p:txBody>
      </p:sp>
      <p:sp>
        <p:nvSpPr>
          <p:cNvPr id="4106" name="Rectangle 10"/>
          <p:cNvSpPr>
            <a:spLocks noChangeArrowheads="1"/>
          </p:cNvSpPr>
          <p:nvPr/>
        </p:nvSpPr>
        <p:spPr bwMode="auto">
          <a:xfrm>
            <a:off x="0" y="2057400"/>
            <a:ext cx="9144000" cy="1524000"/>
          </a:xfrm>
          <a:prstGeom prst="rect">
            <a:avLst/>
          </a:prstGeom>
          <a:noFill/>
          <a:ln w="9525">
            <a:noFill/>
            <a:miter lim="800000"/>
            <a:headEnd/>
            <a:tailEnd/>
          </a:ln>
        </p:spPr>
        <p:txBody>
          <a:bodyPr anchor="ctr"/>
          <a:lstStyle/>
          <a:p>
            <a:pPr eaLnBrk="1" hangingPunct="1"/>
            <a:r>
              <a:rPr lang="en-US" sz="2800">
                <a:solidFill>
                  <a:srgbClr val="3366FF"/>
                </a:solidFill>
              </a:rPr>
              <a:t/>
            </a:r>
            <a:br>
              <a:rPr lang="en-US" sz="2800">
                <a:solidFill>
                  <a:srgbClr val="3366FF"/>
                </a:solidFill>
              </a:rPr>
            </a:br>
            <a:r>
              <a:rPr lang="en-US" sz="2800">
                <a:solidFill>
                  <a:srgbClr val="3366FF"/>
                </a:solidFill>
              </a:rPr>
              <a:t>                      </a:t>
            </a:r>
            <a:r>
              <a:rPr lang="en-US" sz="2800">
                <a:solidFill>
                  <a:srgbClr val="0000FF"/>
                </a:solidFill>
              </a:rPr>
              <a:t>Tập hát từng câu:</a:t>
            </a:r>
            <a:r>
              <a:rPr lang="en-US" sz="2800">
                <a:solidFill>
                  <a:srgbClr val="3366FF"/>
                </a:solidFill>
              </a:rPr>
              <a:t/>
            </a:r>
            <a:br>
              <a:rPr lang="en-US" sz="2800">
                <a:solidFill>
                  <a:srgbClr val="3366FF"/>
                </a:solidFill>
              </a:rPr>
            </a:br>
            <a:r>
              <a:rPr lang="en-US" sz="2800">
                <a:solidFill>
                  <a:srgbClr val="3366FF"/>
                </a:solidFill>
              </a:rPr>
              <a:t>       </a:t>
            </a:r>
            <a:r>
              <a:rPr lang="en-US" sz="2800">
                <a:solidFill>
                  <a:srgbClr val="FF0000"/>
                </a:solidFill>
              </a:rPr>
              <a:t>Câu 1</a:t>
            </a:r>
            <a:r>
              <a:rPr lang="en-US" sz="2800">
                <a:solidFill>
                  <a:srgbClr val="3366FF"/>
                </a:solidFill>
              </a:rPr>
              <a:t>: </a:t>
            </a:r>
            <a:r>
              <a:rPr lang="en-US" sz="2800">
                <a:solidFill>
                  <a:srgbClr val="800000"/>
                </a:solidFill>
              </a:rPr>
              <a:t>Em yêu trường em với bao bạn thân và cô giáo hiền</a:t>
            </a:r>
            <a:br>
              <a:rPr lang="en-US" sz="2800">
                <a:solidFill>
                  <a:srgbClr val="800000"/>
                </a:solidFill>
              </a:rPr>
            </a:br>
            <a:r>
              <a:rPr lang="en-US" sz="2800">
                <a:solidFill>
                  <a:srgbClr val="800000"/>
                </a:solidFill>
              </a:rPr>
              <a:t/>
            </a:r>
            <a:br>
              <a:rPr lang="en-US" sz="2800">
                <a:solidFill>
                  <a:srgbClr val="800000"/>
                </a:solidFill>
              </a:rPr>
            </a:br>
            <a:endParaRPr lang="en-US" sz="2800">
              <a:solidFill>
                <a:srgbClr val="800000"/>
              </a:solidFill>
            </a:endParaRPr>
          </a:p>
        </p:txBody>
      </p:sp>
      <p:sp>
        <p:nvSpPr>
          <p:cNvPr id="4107" name="Rectangle 11"/>
          <p:cNvSpPr>
            <a:spLocks noChangeArrowheads="1"/>
          </p:cNvSpPr>
          <p:nvPr/>
        </p:nvSpPr>
        <p:spPr bwMode="auto">
          <a:xfrm>
            <a:off x="457200" y="3200400"/>
            <a:ext cx="8686800" cy="1143000"/>
          </a:xfrm>
          <a:prstGeom prst="rect">
            <a:avLst/>
          </a:prstGeom>
          <a:noFill/>
          <a:ln w="9525">
            <a:noFill/>
            <a:miter lim="800000"/>
            <a:headEnd/>
            <a:tailEnd/>
          </a:ln>
        </p:spPr>
        <p:txBody>
          <a:bodyPr anchor="ctr"/>
          <a:lstStyle/>
          <a:p>
            <a:pPr eaLnBrk="1" hangingPunct="1"/>
            <a:r>
              <a:rPr lang="en-US" sz="2800">
                <a:solidFill>
                  <a:srgbClr val="FF0000"/>
                </a:solidFill>
              </a:rPr>
              <a:t> Câu 2: </a:t>
            </a:r>
            <a:r>
              <a:rPr lang="en-US" sz="2800">
                <a:solidFill>
                  <a:srgbClr val="800000"/>
                </a:solidFill>
              </a:rPr>
              <a:t>Như yêu quê hương cắp sách đến trường trong muôn vàn yêu thương</a:t>
            </a:r>
            <a:r>
              <a:rPr lang="en-US" sz="2800">
                <a:solidFill>
                  <a:srgbClr val="FF0000"/>
                </a:solidFill>
              </a:rPr>
              <a:t> </a:t>
            </a:r>
            <a:endParaRPr lang="en-US" sz="2800">
              <a:solidFill>
                <a:srgbClr val="3366FF"/>
              </a:solidFill>
            </a:endParaRPr>
          </a:p>
        </p:txBody>
      </p:sp>
      <p:sp>
        <p:nvSpPr>
          <p:cNvPr id="4108" name="Rectangle 12"/>
          <p:cNvSpPr>
            <a:spLocks noChangeArrowheads="1"/>
          </p:cNvSpPr>
          <p:nvPr/>
        </p:nvSpPr>
        <p:spPr bwMode="auto">
          <a:xfrm>
            <a:off x="381000" y="4495800"/>
            <a:ext cx="9144000" cy="838200"/>
          </a:xfrm>
          <a:prstGeom prst="rect">
            <a:avLst/>
          </a:prstGeom>
          <a:noFill/>
          <a:ln w="9525">
            <a:noFill/>
            <a:miter lim="800000"/>
            <a:headEnd/>
            <a:tailEnd/>
          </a:ln>
        </p:spPr>
        <p:txBody>
          <a:bodyPr anchor="ctr"/>
          <a:lstStyle/>
          <a:p>
            <a:pPr eaLnBrk="1" hangingPunct="1"/>
            <a:r>
              <a:rPr lang="en-US" sz="2800">
                <a:solidFill>
                  <a:srgbClr val="3366FF"/>
                </a:solidFill>
              </a:rPr>
              <a:t/>
            </a:r>
            <a:br>
              <a:rPr lang="en-US" sz="2800">
                <a:solidFill>
                  <a:srgbClr val="3366FF"/>
                </a:solidFill>
              </a:rPr>
            </a:br>
            <a:r>
              <a:rPr lang="en-US" sz="2800">
                <a:solidFill>
                  <a:srgbClr val="3366FF"/>
                </a:solidFill>
              </a:rPr>
              <a:t>  </a:t>
            </a:r>
            <a:r>
              <a:rPr lang="en-US" sz="2800">
                <a:solidFill>
                  <a:srgbClr val="FF0000"/>
                </a:solidFill>
              </a:rPr>
              <a:t>Câu 3</a:t>
            </a:r>
            <a:r>
              <a:rPr lang="en-US" sz="2800">
                <a:solidFill>
                  <a:srgbClr val="3366FF"/>
                </a:solidFill>
              </a:rPr>
              <a:t>: </a:t>
            </a:r>
            <a:r>
              <a:rPr lang="en-US" sz="2800">
                <a:solidFill>
                  <a:srgbClr val="800000"/>
                </a:solidFill>
              </a:rPr>
              <a:t>Nào bàn, nào ghế, nào sách, nào vở</a:t>
            </a:r>
            <a:r>
              <a:rPr lang="en-US" sz="2800">
                <a:solidFill>
                  <a:srgbClr val="3366FF"/>
                </a:solidFill>
              </a:rPr>
              <a:t/>
            </a:r>
            <a:br>
              <a:rPr lang="en-US" sz="2800">
                <a:solidFill>
                  <a:srgbClr val="3366FF"/>
                </a:solidFill>
              </a:rPr>
            </a:br>
            <a:endParaRPr lang="en-US" sz="2800">
              <a:solidFill>
                <a:srgbClr val="3366FF"/>
              </a:solidFill>
            </a:endParaRPr>
          </a:p>
        </p:txBody>
      </p:sp>
      <p:sp>
        <p:nvSpPr>
          <p:cNvPr id="4109" name="Rectangle 13"/>
          <p:cNvSpPr>
            <a:spLocks noChangeArrowheads="1"/>
          </p:cNvSpPr>
          <p:nvPr/>
        </p:nvSpPr>
        <p:spPr bwMode="auto">
          <a:xfrm>
            <a:off x="381000" y="5181600"/>
            <a:ext cx="9372600" cy="1524000"/>
          </a:xfrm>
          <a:prstGeom prst="rect">
            <a:avLst/>
          </a:prstGeom>
          <a:noFill/>
          <a:ln w="9525">
            <a:noFill/>
            <a:miter lim="800000"/>
            <a:headEnd/>
            <a:tailEnd/>
          </a:ln>
        </p:spPr>
        <p:txBody>
          <a:bodyPr anchor="ctr"/>
          <a:lstStyle/>
          <a:p>
            <a:pPr eaLnBrk="1" hangingPunct="1"/>
            <a:r>
              <a:rPr lang="en-US" sz="2800">
                <a:solidFill>
                  <a:srgbClr val="3366FF"/>
                </a:solidFill>
              </a:rPr>
              <a:t>  </a:t>
            </a:r>
            <a:r>
              <a:rPr lang="en-US" sz="2800">
                <a:solidFill>
                  <a:srgbClr val="FF0000"/>
                </a:solidFill>
              </a:rPr>
              <a:t>Câu 4</a:t>
            </a:r>
            <a:r>
              <a:rPr lang="en-US" sz="2800">
                <a:solidFill>
                  <a:srgbClr val="3366FF"/>
                </a:solidFill>
              </a:rPr>
              <a:t>: </a:t>
            </a:r>
            <a:r>
              <a:rPr lang="en-US" sz="2800">
                <a:solidFill>
                  <a:srgbClr val="800000"/>
                </a:solidFill>
              </a:rPr>
              <a:t>Nào mực, nào bút, nào phấn, nào bảng</a:t>
            </a:r>
            <a:r>
              <a:rPr lang="en-US" sz="2800">
                <a:solidFill>
                  <a:srgbClr val="003300"/>
                </a:solidFill>
              </a:rPr>
              <a:t/>
            </a:r>
            <a:br>
              <a:rPr lang="en-US" sz="2800">
                <a:solidFill>
                  <a:srgbClr val="003300"/>
                </a:solidFill>
              </a:rPr>
            </a:br>
            <a:endParaRPr lang="en-US" sz="2800">
              <a:solidFill>
                <a:srgbClr val="00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6">
                                            <p:txEl>
                                              <p:pRg st="0" end="0"/>
                                            </p:txEl>
                                          </p:spTgt>
                                        </p:tgtEl>
                                        <p:attrNameLst>
                                          <p:attrName>style.visibility</p:attrName>
                                        </p:attrNameLst>
                                      </p:cBhvr>
                                      <p:to>
                                        <p:strVal val="visible"/>
                                      </p:to>
                                    </p:set>
                                    <p:animEffect transition="in" filter="blinds(horizontal)">
                                      <p:cBhvr>
                                        <p:cTn id="7" dur="500"/>
                                        <p:tgtEl>
                                          <p:spTgt spid="4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7">
                                            <p:txEl>
                                              <p:pRg st="0" end="0"/>
                                            </p:txEl>
                                          </p:spTgt>
                                        </p:tgtEl>
                                        <p:attrNameLst>
                                          <p:attrName>style.visibility</p:attrName>
                                        </p:attrNameLst>
                                      </p:cBhvr>
                                      <p:to>
                                        <p:strVal val="visible"/>
                                      </p:to>
                                    </p:set>
                                    <p:animEffect transition="in" filter="blinds(horizontal)">
                                      <p:cBhvr>
                                        <p:cTn id="12" dur="500"/>
                                        <p:tgtEl>
                                          <p:spTgt spid="4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8">
                                            <p:txEl>
                                              <p:pRg st="0" end="0"/>
                                            </p:txEl>
                                          </p:spTgt>
                                        </p:tgtEl>
                                        <p:attrNameLst>
                                          <p:attrName>style.visibility</p:attrName>
                                        </p:attrNameLst>
                                      </p:cBhvr>
                                      <p:to>
                                        <p:strVal val="visible"/>
                                      </p:to>
                                    </p:set>
                                    <p:animEffect transition="in" filter="blinds(horizontal)">
                                      <p:cBhvr>
                                        <p:cTn id="17" dur="500"/>
                                        <p:tgtEl>
                                          <p:spTgt spid="410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9">
                                            <p:txEl>
                                              <p:pRg st="0" end="0"/>
                                            </p:txEl>
                                          </p:spTgt>
                                        </p:tgtEl>
                                        <p:attrNameLst>
                                          <p:attrName>style.visibility</p:attrName>
                                        </p:attrNameLst>
                                      </p:cBhvr>
                                      <p:to>
                                        <p:strVal val="visible"/>
                                      </p:to>
                                    </p:set>
                                    <p:animEffect transition="in" filter="blinds(horizontal)">
                                      <p:cBhvr>
                                        <p:cTn id="22" dur="500"/>
                                        <p:tgtEl>
                                          <p:spTgt spid="41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305800" cy="2087562"/>
          </a:xfrm>
        </p:spPr>
        <p:txBody>
          <a:bodyPr/>
          <a:lstStyle/>
          <a:p>
            <a:pPr eaLnBrk="1" hangingPunct="1"/>
            <a:r>
              <a:rPr lang="en-US" sz="2800" smtClean="0">
                <a:latin typeface="Arial" charset="0"/>
              </a:rPr>
              <a:t>Âm nhạc</a:t>
            </a:r>
            <a:br>
              <a:rPr lang="en-US" sz="2800" smtClean="0">
                <a:latin typeface="Arial" charset="0"/>
              </a:rPr>
            </a:br>
            <a:r>
              <a:rPr lang="en-US" sz="2800" smtClean="0">
                <a:latin typeface="Arial" charset="0"/>
              </a:rPr>
              <a:t> </a:t>
            </a:r>
            <a:r>
              <a:rPr lang="en-US" sz="2800" smtClean="0">
                <a:solidFill>
                  <a:srgbClr val="9900FF"/>
                </a:solidFill>
                <a:latin typeface="Arial" charset="0"/>
              </a:rPr>
              <a:t>Học hát : Bài Em yêu trường em</a:t>
            </a:r>
            <a:r>
              <a:rPr lang="en-US" sz="2800" smtClean="0">
                <a:latin typeface="Arial" charset="0"/>
              </a:rPr>
              <a:t> (lời 1)</a:t>
            </a:r>
            <a:br>
              <a:rPr lang="en-US" sz="2800" smtClean="0">
                <a:latin typeface="Arial" charset="0"/>
              </a:rPr>
            </a:br>
            <a:r>
              <a:rPr lang="en-US" sz="2800" smtClean="0">
                <a:latin typeface="Arial" charset="0"/>
              </a:rPr>
              <a:t>                                        </a:t>
            </a:r>
            <a:r>
              <a:rPr lang="en-US" sz="2800" smtClean="0">
                <a:solidFill>
                  <a:srgbClr val="9900FF"/>
                </a:solidFill>
                <a:latin typeface="Arial" charset="0"/>
              </a:rPr>
              <a:t>Nhạc và lời: Hoàng Vân</a:t>
            </a:r>
          </a:p>
        </p:txBody>
      </p:sp>
      <p:sp>
        <p:nvSpPr>
          <p:cNvPr id="8195" name="Rectangle 4"/>
          <p:cNvSpPr>
            <a:spLocks noChangeArrowheads="1"/>
          </p:cNvSpPr>
          <p:nvPr/>
        </p:nvSpPr>
        <p:spPr bwMode="auto">
          <a:xfrm>
            <a:off x="533400" y="2667000"/>
            <a:ext cx="8305800" cy="2087563"/>
          </a:xfrm>
          <a:prstGeom prst="rect">
            <a:avLst/>
          </a:prstGeom>
          <a:noFill/>
          <a:ln w="9525">
            <a:noFill/>
            <a:miter lim="800000"/>
            <a:headEnd/>
            <a:tailEnd/>
          </a:ln>
        </p:spPr>
        <p:txBody>
          <a:bodyPr anchor="ctr"/>
          <a:lstStyle/>
          <a:p>
            <a:pPr algn="ctr" eaLnBrk="1" hangingPunct="1"/>
            <a:endParaRPr lang="en-US" sz="3200">
              <a:solidFill>
                <a:srgbClr val="3366FF"/>
              </a:solidFill>
            </a:endParaRPr>
          </a:p>
        </p:txBody>
      </p:sp>
      <p:sp>
        <p:nvSpPr>
          <p:cNvPr id="14341" name="Rectangle 5"/>
          <p:cNvSpPr>
            <a:spLocks noChangeArrowheads="1"/>
          </p:cNvSpPr>
          <p:nvPr/>
        </p:nvSpPr>
        <p:spPr bwMode="auto">
          <a:xfrm>
            <a:off x="533400" y="2667000"/>
            <a:ext cx="8305800" cy="1143000"/>
          </a:xfrm>
          <a:prstGeom prst="rect">
            <a:avLst/>
          </a:prstGeom>
          <a:noFill/>
          <a:ln w="9525">
            <a:noFill/>
            <a:miter lim="800000"/>
            <a:headEnd/>
            <a:tailEnd/>
          </a:ln>
        </p:spPr>
        <p:txBody>
          <a:bodyPr anchor="ctr"/>
          <a:lstStyle/>
          <a:p>
            <a:pPr algn="ctr" eaLnBrk="1" hangingPunct="1"/>
            <a:r>
              <a:rPr lang="en-US" sz="2800">
                <a:solidFill>
                  <a:srgbClr val="3366FF"/>
                </a:solidFill>
              </a:rPr>
              <a:t>     </a:t>
            </a:r>
            <a:r>
              <a:rPr lang="en-US" sz="2800">
                <a:solidFill>
                  <a:srgbClr val="FF0000"/>
                </a:solidFill>
              </a:rPr>
              <a:t>Câu 5</a:t>
            </a:r>
            <a:r>
              <a:rPr lang="en-US" sz="2800">
                <a:solidFill>
                  <a:srgbClr val="3366FF"/>
                </a:solidFill>
              </a:rPr>
              <a:t>: </a:t>
            </a:r>
            <a:r>
              <a:rPr lang="en-US" sz="2800">
                <a:solidFill>
                  <a:srgbClr val="800000"/>
                </a:solidFill>
              </a:rPr>
              <a:t>Cả tiếng chim vui trên cành cây cao</a:t>
            </a:r>
            <a:r>
              <a:rPr lang="en-US" sz="2800">
                <a:solidFill>
                  <a:srgbClr val="336600"/>
                </a:solidFill>
              </a:rPr>
              <a:t> </a:t>
            </a:r>
            <a:br>
              <a:rPr lang="en-US" sz="2800">
                <a:solidFill>
                  <a:srgbClr val="336600"/>
                </a:solidFill>
              </a:rPr>
            </a:br>
            <a:r>
              <a:rPr lang="en-US" sz="2800">
                <a:solidFill>
                  <a:srgbClr val="336600"/>
                </a:solidFill>
              </a:rPr>
              <a:t/>
            </a:r>
            <a:br>
              <a:rPr lang="en-US" sz="2800">
                <a:solidFill>
                  <a:srgbClr val="336600"/>
                </a:solidFill>
              </a:rPr>
            </a:br>
            <a:endParaRPr lang="en-US" sz="2800">
              <a:solidFill>
                <a:srgbClr val="336600"/>
              </a:solidFill>
            </a:endParaRPr>
          </a:p>
        </p:txBody>
      </p:sp>
      <p:sp>
        <p:nvSpPr>
          <p:cNvPr id="14342" name="Rectangle 6"/>
          <p:cNvSpPr>
            <a:spLocks noChangeArrowheads="1"/>
          </p:cNvSpPr>
          <p:nvPr/>
        </p:nvSpPr>
        <p:spPr bwMode="auto">
          <a:xfrm>
            <a:off x="533400" y="3352800"/>
            <a:ext cx="8305800" cy="1219200"/>
          </a:xfrm>
          <a:prstGeom prst="rect">
            <a:avLst/>
          </a:prstGeom>
          <a:noFill/>
          <a:ln w="9525">
            <a:noFill/>
            <a:miter lim="800000"/>
            <a:headEnd/>
            <a:tailEnd/>
          </a:ln>
        </p:spPr>
        <p:txBody>
          <a:bodyPr anchor="ctr"/>
          <a:lstStyle/>
          <a:p>
            <a:pPr algn="ctr" eaLnBrk="1" hangingPunct="1"/>
            <a:r>
              <a:rPr lang="en-US" sz="2800">
                <a:solidFill>
                  <a:srgbClr val="3366FF"/>
                </a:solidFill>
              </a:rPr>
              <a:t/>
            </a:r>
            <a:br>
              <a:rPr lang="en-US" sz="2800">
                <a:solidFill>
                  <a:srgbClr val="3366FF"/>
                </a:solidFill>
              </a:rPr>
            </a:br>
            <a:r>
              <a:rPr lang="en-US" sz="2800">
                <a:solidFill>
                  <a:srgbClr val="FF0000"/>
                </a:solidFill>
              </a:rPr>
              <a:t>Câu 6</a:t>
            </a:r>
            <a:r>
              <a:rPr lang="en-US" sz="2800">
                <a:solidFill>
                  <a:srgbClr val="3366FF"/>
                </a:solidFill>
              </a:rPr>
              <a:t>: </a:t>
            </a:r>
            <a:r>
              <a:rPr lang="en-US" sz="2800">
                <a:solidFill>
                  <a:srgbClr val="800000"/>
                </a:solidFill>
              </a:rPr>
              <a:t>Cả lá cờ sao trong nắng thu vàng</a:t>
            </a:r>
            <a:br>
              <a:rPr lang="en-US" sz="2800">
                <a:solidFill>
                  <a:srgbClr val="800000"/>
                </a:solidFill>
              </a:rPr>
            </a:br>
            <a:endParaRPr lang="en-US" sz="2800">
              <a:solidFill>
                <a:srgbClr val="800000"/>
              </a:solidFill>
            </a:endParaRPr>
          </a:p>
        </p:txBody>
      </p:sp>
      <p:sp>
        <p:nvSpPr>
          <p:cNvPr id="14343" name="Rectangle 7"/>
          <p:cNvSpPr>
            <a:spLocks noChangeArrowheads="1"/>
          </p:cNvSpPr>
          <p:nvPr/>
        </p:nvSpPr>
        <p:spPr bwMode="auto">
          <a:xfrm>
            <a:off x="533400" y="4419600"/>
            <a:ext cx="8305800" cy="1219200"/>
          </a:xfrm>
          <a:prstGeom prst="rect">
            <a:avLst/>
          </a:prstGeom>
          <a:noFill/>
          <a:ln w="9525">
            <a:noFill/>
            <a:miter lim="800000"/>
            <a:headEnd/>
            <a:tailEnd/>
          </a:ln>
        </p:spPr>
        <p:txBody>
          <a:bodyPr anchor="ctr"/>
          <a:lstStyle/>
          <a:p>
            <a:pPr algn="ctr" eaLnBrk="1" hangingPunct="1"/>
            <a:r>
              <a:rPr lang="en-US" sz="2800">
                <a:solidFill>
                  <a:srgbClr val="3366FF"/>
                </a:solidFill>
              </a:rPr>
              <a:t>         </a:t>
            </a:r>
            <a:r>
              <a:rPr lang="en-US" sz="2800">
                <a:solidFill>
                  <a:srgbClr val="FF0000"/>
                </a:solidFill>
              </a:rPr>
              <a:t>Câu 7: </a:t>
            </a:r>
            <a:r>
              <a:rPr lang="en-US" sz="2800">
                <a:solidFill>
                  <a:srgbClr val="800000"/>
                </a:solidFill>
              </a:rPr>
              <a:t>Yêu sao yêu thế trường của chúng em</a:t>
            </a:r>
            <a:br>
              <a:rPr lang="en-US" sz="2800">
                <a:solidFill>
                  <a:srgbClr val="800000"/>
                </a:solidFill>
              </a:rPr>
            </a:br>
            <a:endParaRPr lang="en-US" sz="2800">
              <a:solidFill>
                <a:srgbClr val="8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diamond(in)">
                                      <p:cBhvr>
                                        <p:cTn id="7" dur="2000"/>
                                        <p:tgtEl>
                                          <p:spTgt spid="143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342">
                                            <p:txEl>
                                              <p:pRg st="0" end="0"/>
                                            </p:txEl>
                                          </p:spTgt>
                                        </p:tgtEl>
                                        <p:attrNameLst>
                                          <p:attrName>style.visibility</p:attrName>
                                        </p:attrNameLst>
                                      </p:cBhvr>
                                      <p:to>
                                        <p:strVal val="visible"/>
                                      </p:to>
                                    </p:set>
                                    <p:animEffect transition="in" filter="diamond(in)">
                                      <p:cBhvr>
                                        <p:cTn id="12" dur="2000"/>
                                        <p:tgtEl>
                                          <p:spTgt spid="1434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4343">
                                            <p:txEl>
                                              <p:pRg st="0" end="0"/>
                                            </p:txEl>
                                          </p:spTgt>
                                        </p:tgtEl>
                                        <p:attrNameLst>
                                          <p:attrName>style.visibility</p:attrName>
                                        </p:attrNameLst>
                                      </p:cBhvr>
                                      <p:to>
                                        <p:strVal val="visible"/>
                                      </p:to>
                                    </p:set>
                                    <p:animEffect transition="in" filter="diamond(in)">
                                      <p:cBhvr>
                                        <p:cTn id="17" dur="2000"/>
                                        <p:tgtEl>
                                          <p:spTgt spid="143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305800" cy="1858963"/>
          </a:xfrm>
        </p:spPr>
        <p:txBody>
          <a:bodyPr/>
          <a:lstStyle/>
          <a:p>
            <a:pPr eaLnBrk="1" hangingPunct="1"/>
            <a:r>
              <a:rPr lang="en-US" sz="2800" smtClean="0">
                <a:latin typeface="Arial" charset="0"/>
              </a:rPr>
              <a:t/>
            </a:r>
            <a:br>
              <a:rPr lang="en-US" sz="2800" smtClean="0">
                <a:latin typeface="Arial" charset="0"/>
              </a:rPr>
            </a:br>
            <a:r>
              <a:rPr lang="en-US" sz="2800" smtClean="0">
                <a:latin typeface="Arial" charset="0"/>
              </a:rPr>
              <a:t>Âm nhạc</a:t>
            </a:r>
            <a:br>
              <a:rPr lang="en-US" sz="2800" smtClean="0">
                <a:latin typeface="Arial" charset="0"/>
              </a:rPr>
            </a:br>
            <a:r>
              <a:rPr lang="en-US" sz="2800" smtClean="0">
                <a:latin typeface="Arial" charset="0"/>
              </a:rPr>
              <a:t> </a:t>
            </a:r>
            <a:r>
              <a:rPr lang="en-US" sz="2800" smtClean="0">
                <a:solidFill>
                  <a:srgbClr val="9900FF"/>
                </a:solidFill>
                <a:latin typeface="Arial" charset="0"/>
              </a:rPr>
              <a:t>Học hát : Bài Em yêu trường em</a:t>
            </a:r>
            <a:r>
              <a:rPr lang="en-US" sz="2800" smtClean="0">
                <a:latin typeface="Arial" charset="0"/>
              </a:rPr>
              <a:t> (lời 1)</a:t>
            </a:r>
            <a:br>
              <a:rPr lang="en-US" sz="2800" smtClean="0">
                <a:latin typeface="Arial" charset="0"/>
              </a:rPr>
            </a:br>
            <a:r>
              <a:rPr lang="en-US" sz="2800" smtClean="0">
                <a:latin typeface="Arial" charset="0"/>
              </a:rPr>
              <a:t>                                        </a:t>
            </a:r>
            <a:r>
              <a:rPr lang="en-US" sz="2800" smtClean="0">
                <a:solidFill>
                  <a:srgbClr val="9900FF"/>
                </a:solidFill>
                <a:latin typeface="Arial" charset="0"/>
              </a:rPr>
              <a:t>Nhạc và lời:Hoàng Vân</a:t>
            </a:r>
          </a:p>
        </p:txBody>
      </p:sp>
      <p:sp>
        <p:nvSpPr>
          <p:cNvPr id="9219" name="Rectangle 3"/>
          <p:cNvSpPr>
            <a:spLocks noChangeArrowheads="1"/>
          </p:cNvSpPr>
          <p:nvPr/>
        </p:nvSpPr>
        <p:spPr bwMode="auto">
          <a:xfrm>
            <a:off x="533400" y="2667000"/>
            <a:ext cx="8305800" cy="2087563"/>
          </a:xfrm>
          <a:prstGeom prst="rect">
            <a:avLst/>
          </a:prstGeom>
          <a:noFill/>
          <a:ln w="9525">
            <a:noFill/>
            <a:miter lim="800000"/>
            <a:headEnd/>
            <a:tailEnd/>
          </a:ln>
        </p:spPr>
        <p:txBody>
          <a:bodyPr anchor="ctr"/>
          <a:lstStyle/>
          <a:p>
            <a:pPr algn="ctr" eaLnBrk="1" hangingPunct="1"/>
            <a:endParaRPr lang="en-US" sz="3200">
              <a:solidFill>
                <a:srgbClr val="3366FF"/>
              </a:solidFill>
            </a:endParaRPr>
          </a:p>
        </p:txBody>
      </p:sp>
      <p:sp>
        <p:nvSpPr>
          <p:cNvPr id="9220" name="Rectangle 4"/>
          <p:cNvSpPr>
            <a:spLocks noChangeArrowheads="1"/>
          </p:cNvSpPr>
          <p:nvPr/>
        </p:nvSpPr>
        <p:spPr bwMode="auto">
          <a:xfrm>
            <a:off x="533400" y="2667000"/>
            <a:ext cx="8305800" cy="2087563"/>
          </a:xfrm>
          <a:prstGeom prst="rect">
            <a:avLst/>
          </a:prstGeom>
          <a:noFill/>
          <a:ln w="9525">
            <a:noFill/>
            <a:miter lim="800000"/>
            <a:headEnd/>
            <a:tailEnd/>
          </a:ln>
        </p:spPr>
        <p:txBody>
          <a:bodyPr anchor="ctr"/>
          <a:lstStyle/>
          <a:p>
            <a:pPr algn="ctr" eaLnBrk="1" hangingPunct="1"/>
            <a:endParaRPr lang="en-US" sz="2800">
              <a:solidFill>
                <a:srgbClr val="3366FF"/>
              </a:solidFill>
            </a:endParaRPr>
          </a:p>
        </p:txBody>
      </p:sp>
      <p:sp>
        <p:nvSpPr>
          <p:cNvPr id="22533" name="Rectangle 5"/>
          <p:cNvSpPr>
            <a:spLocks noChangeArrowheads="1"/>
          </p:cNvSpPr>
          <p:nvPr/>
        </p:nvSpPr>
        <p:spPr bwMode="auto">
          <a:xfrm>
            <a:off x="609600" y="2514600"/>
            <a:ext cx="8153400" cy="2590800"/>
          </a:xfrm>
          <a:prstGeom prst="rect">
            <a:avLst/>
          </a:prstGeom>
          <a:noFill/>
          <a:ln w="9525">
            <a:noFill/>
            <a:miter lim="800000"/>
            <a:headEnd/>
            <a:tailEnd/>
          </a:ln>
        </p:spPr>
        <p:txBody>
          <a:bodyPr anchor="ctr"/>
          <a:lstStyle/>
          <a:p>
            <a:pPr eaLnBrk="1" hangingPunct="1"/>
            <a:r>
              <a:rPr lang="en-US" sz="2800">
                <a:solidFill>
                  <a:srgbClr val="CC00CC"/>
                </a:solidFill>
              </a:rPr>
              <a:t>                 </a:t>
            </a:r>
            <a:r>
              <a:rPr lang="en-US" sz="2800">
                <a:solidFill>
                  <a:srgbClr val="FF0000"/>
                </a:solidFill>
              </a:rPr>
              <a:t>Hát lời 1 theo nhạc đệm</a:t>
            </a:r>
            <a:br>
              <a:rPr lang="en-US" sz="2800">
                <a:solidFill>
                  <a:srgbClr val="FF0000"/>
                </a:solidFill>
              </a:rPr>
            </a:br>
            <a:endParaRPr lang="en-US" sz="28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additive="base">
                                        <p:cTn id="7" dur="500" fill="hold"/>
                                        <p:tgtEl>
                                          <p:spTgt spid="225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2800" smtClean="0">
                <a:latin typeface="Arial" charset="0"/>
              </a:rPr>
              <a:t/>
            </a:r>
            <a:br>
              <a:rPr lang="en-US" sz="2800" smtClean="0">
                <a:latin typeface="Arial" charset="0"/>
              </a:rPr>
            </a:br>
            <a:r>
              <a:rPr lang="en-US" sz="2800" smtClean="0">
                <a:latin typeface="Arial" charset="0"/>
              </a:rPr>
              <a:t>Âm nhạc</a:t>
            </a:r>
            <a:br>
              <a:rPr lang="en-US" sz="2800" smtClean="0">
                <a:latin typeface="Arial" charset="0"/>
              </a:rPr>
            </a:br>
            <a:r>
              <a:rPr lang="en-US" sz="2800" smtClean="0">
                <a:latin typeface="Arial" charset="0"/>
              </a:rPr>
              <a:t> </a:t>
            </a:r>
            <a:r>
              <a:rPr lang="en-US" sz="2800" smtClean="0">
                <a:solidFill>
                  <a:srgbClr val="9900FF"/>
                </a:solidFill>
                <a:latin typeface="Arial" charset="0"/>
              </a:rPr>
              <a:t>Học hát : Bài Em yêu trường em</a:t>
            </a:r>
            <a:r>
              <a:rPr lang="en-US" sz="2800" smtClean="0">
                <a:latin typeface="Arial" charset="0"/>
              </a:rPr>
              <a:t> (lời 1)</a:t>
            </a:r>
            <a:br>
              <a:rPr lang="en-US" sz="2800" smtClean="0">
                <a:latin typeface="Arial" charset="0"/>
              </a:rPr>
            </a:br>
            <a:r>
              <a:rPr lang="en-US" sz="2800" smtClean="0">
                <a:latin typeface="Arial" charset="0"/>
              </a:rPr>
              <a:t>                                        </a:t>
            </a:r>
            <a:r>
              <a:rPr lang="en-US" sz="2800" smtClean="0">
                <a:solidFill>
                  <a:srgbClr val="9900FF"/>
                </a:solidFill>
                <a:latin typeface="Arial" charset="0"/>
              </a:rPr>
              <a:t>Nhạc và lời:Hoàng Vân</a:t>
            </a:r>
          </a:p>
        </p:txBody>
      </p:sp>
      <p:sp>
        <p:nvSpPr>
          <p:cNvPr id="27651" name="Rectangle 3"/>
          <p:cNvSpPr>
            <a:spLocks noGrp="1" noChangeArrowheads="1"/>
          </p:cNvSpPr>
          <p:nvPr>
            <p:ph type="body" idx="1"/>
          </p:nvPr>
        </p:nvSpPr>
        <p:spPr>
          <a:xfrm>
            <a:off x="0" y="1981200"/>
            <a:ext cx="9144000" cy="4876800"/>
          </a:xfrm>
        </p:spPr>
        <p:txBody>
          <a:bodyPr/>
          <a:lstStyle/>
          <a:p>
            <a:pPr eaLnBrk="1" hangingPunct="1">
              <a:buFontTx/>
              <a:buNone/>
            </a:pPr>
            <a:r>
              <a:rPr lang="en-US" sz="2800" smtClean="0">
                <a:solidFill>
                  <a:srgbClr val="0000FF"/>
                </a:solidFill>
                <a:latin typeface="Arial" charset="0"/>
              </a:rPr>
              <a:t>                            Hát kết hợp gõ đệm:</a:t>
            </a:r>
          </a:p>
          <a:p>
            <a:pPr eaLnBrk="1" hangingPunct="1">
              <a:buFontTx/>
              <a:buNone/>
            </a:pPr>
            <a:r>
              <a:rPr lang="en-US" sz="2800" smtClean="0">
                <a:latin typeface="Arial" charset="0"/>
              </a:rPr>
              <a:t> </a:t>
            </a:r>
            <a:br>
              <a:rPr lang="en-US" sz="2800" smtClean="0">
                <a:latin typeface="Arial" charset="0"/>
              </a:rPr>
            </a:br>
            <a:r>
              <a:rPr lang="en-US" sz="2800" smtClean="0">
                <a:latin typeface="Arial" charset="0"/>
              </a:rPr>
              <a:t>      </a:t>
            </a:r>
            <a:r>
              <a:rPr lang="en-US" sz="2800" smtClean="0">
                <a:solidFill>
                  <a:srgbClr val="FF0066"/>
                </a:solidFill>
                <a:latin typeface="Arial" charset="0"/>
              </a:rPr>
              <a:t>Đệm theo phách:</a:t>
            </a:r>
          </a:p>
          <a:p>
            <a:pPr eaLnBrk="1" hangingPunct="1">
              <a:buFontTx/>
              <a:buNone/>
            </a:pPr>
            <a:r>
              <a:rPr lang="en-US" sz="2800" smtClean="0">
                <a:solidFill>
                  <a:srgbClr val="FF0066"/>
                </a:solidFill>
                <a:latin typeface="Arial" charset="0"/>
              </a:rPr>
              <a:t/>
            </a:r>
            <a:br>
              <a:rPr lang="en-US" sz="2800" smtClean="0">
                <a:solidFill>
                  <a:srgbClr val="FF0066"/>
                </a:solidFill>
                <a:latin typeface="Arial" charset="0"/>
              </a:rPr>
            </a:br>
            <a:r>
              <a:rPr lang="en-US" sz="2800" smtClean="0">
                <a:latin typeface="Arial" charset="0"/>
              </a:rPr>
              <a:t>             Vd: Em yêu trường em với bao bạn thân và cô</a:t>
            </a:r>
            <a:br>
              <a:rPr lang="en-US" sz="2800" smtClean="0">
                <a:latin typeface="Arial" charset="0"/>
              </a:rPr>
            </a:br>
            <a:r>
              <a:rPr lang="en-US" sz="2800" smtClean="0">
                <a:latin typeface="Arial" charset="0"/>
              </a:rPr>
              <a:t>                            x      x       x x       x     x     x x       x      </a:t>
            </a:r>
            <a:br>
              <a:rPr lang="en-US" sz="2800" smtClean="0">
                <a:latin typeface="Arial" charset="0"/>
              </a:rPr>
            </a:br>
            <a:r>
              <a:rPr lang="en-US" sz="2800" smtClean="0">
                <a:latin typeface="Arial" charset="0"/>
              </a:rPr>
              <a:t> giáo hiền </a:t>
            </a:r>
            <a:br>
              <a:rPr lang="en-US" sz="2800" smtClean="0">
                <a:latin typeface="Arial" charset="0"/>
              </a:rPr>
            </a:br>
            <a:r>
              <a:rPr lang="en-US" sz="2800" smtClean="0">
                <a:latin typeface="Arial" charset="0"/>
              </a:rPr>
              <a:t>  x      xx</a:t>
            </a:r>
            <a:br>
              <a:rPr lang="en-US" sz="2800" smtClean="0">
                <a:latin typeface="Arial" charset="0"/>
              </a:rPr>
            </a:br>
            <a:endParaRPr lang="en-US" sz="2800" smtClean="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439</TotalTime>
  <Words>202</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 New Roman</vt:lpstr>
      <vt:lpstr>Calibri</vt:lpstr>
      <vt:lpstr>Default Design</vt:lpstr>
      <vt:lpstr>  Âm nhạc </vt:lpstr>
      <vt:lpstr>Âm nhạc </vt:lpstr>
      <vt:lpstr>Âm nhạc  </vt:lpstr>
      <vt:lpstr>Slide 4</vt:lpstr>
      <vt:lpstr>Âm nhạc  Học hát : Bài Em yêu trường em (lời 1)                                                    Nhạc và lời: Hoàng Vân</vt:lpstr>
      <vt:lpstr>Slide 6</vt:lpstr>
      <vt:lpstr>Âm nhạc  Học hát : Bài Em yêu trường em (lời 1)                                         Nhạc và lời: Hoàng Vân</vt:lpstr>
      <vt:lpstr> Âm nhạc  Học hát : Bài Em yêu trường em (lời 1)                                         Nhạc và lời:Hoàng Vân</vt:lpstr>
      <vt:lpstr> Âm nhạc  Học hát : Bài Em yêu trường em (lời 1)                                         Nhạc và lời:Hoàng Vân</vt:lpstr>
      <vt:lpstr> Âm nhạc  Học hát : Bài Em yêu trường em (lời 1)                                         Nhạc và lời: Hoàng Vân</vt:lpstr>
      <vt:lpstr>Âm nhạc  Học hát : Bài Em yêu trường em (lời 1)                                         Nhạc và lời:Hoàng Vân</vt:lpstr>
      <vt:lpstr> Âm nhạc  Học hát : Bài Em yêu trường em (lời 1)                                         Nhạc và lời: Hoàng Vân</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bảy ngày 27 tháng 12 năm 2009 Âm nhạc Kiểm tra bài cũ: </dc:title>
  <dc:creator>User</dc:creator>
  <cp:lastModifiedBy>CSTeam</cp:lastModifiedBy>
  <cp:revision>52</cp:revision>
  <dcterms:created xsi:type="dcterms:W3CDTF">2009-12-19T06:25:47Z</dcterms:created>
  <dcterms:modified xsi:type="dcterms:W3CDTF">2016-06-29T09:51:36Z</dcterms:modified>
</cp:coreProperties>
</file>