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notesMasterIdLst>
    <p:notesMasterId r:id="rId18"/>
  </p:notesMasterIdLst>
  <p:sldIdLst>
    <p:sldId id="364" r:id="rId2"/>
    <p:sldId id="377" r:id="rId3"/>
    <p:sldId id="327" r:id="rId4"/>
    <p:sldId id="324" r:id="rId5"/>
    <p:sldId id="328" r:id="rId6"/>
    <p:sldId id="330" r:id="rId7"/>
    <p:sldId id="362" r:id="rId8"/>
    <p:sldId id="353" r:id="rId9"/>
    <p:sldId id="355" r:id="rId10"/>
    <p:sldId id="360" r:id="rId11"/>
    <p:sldId id="368" r:id="rId12"/>
    <p:sldId id="335" r:id="rId13"/>
    <p:sldId id="337" r:id="rId14"/>
    <p:sldId id="376" r:id="rId15"/>
    <p:sldId id="374" r:id="rId16"/>
    <p:sldId id="366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600"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3600"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3600"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3600"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3600"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3600"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3600"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3600"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3600"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2"/>
  <p:showPr showNarration="1">
    <p:present/>
    <p:sldAll/>
    <p:penClr>
      <a:srgbClr val="FF0000"/>
    </p:penClr>
  </p:showPr>
  <p:clrMru>
    <a:srgbClr val="F22643"/>
    <a:srgbClr val="FF0000"/>
    <a:srgbClr val="D60093"/>
    <a:srgbClr val="0099FF"/>
    <a:srgbClr val="0000FF"/>
    <a:srgbClr val="006600"/>
    <a:srgbClr val="CCFF66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010" autoAdjust="0"/>
    <p:restoredTop sz="94660"/>
  </p:normalViewPr>
  <p:slideViewPr>
    <p:cSldViewPr>
      <p:cViewPr>
        <p:scale>
          <a:sx n="66" d="100"/>
          <a:sy n="66" d="100"/>
        </p:scale>
        <p:origin x="-57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latin typeface="Tahoma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latin typeface="Tahoma" pitchFamily="34" charset="0"/>
              </a:defRPr>
            </a:lvl1pPr>
          </a:lstStyle>
          <a:p>
            <a:pPr>
              <a:defRPr/>
            </a:pPr>
            <a:fld id="{267A48BF-FF56-44AB-B099-EE5B20827BCC}" type="datetimeFigureOut">
              <a:rPr lang="en-US" altLang="en-US"/>
              <a:pPr>
                <a:defRPr/>
              </a:pPr>
              <a:t>6/29/2016</a:t>
            </a:fld>
            <a:endParaRPr lang="en-US" altLang="en-US"/>
          </a:p>
        </p:txBody>
      </p:sp>
      <p:sp>
        <p:nvSpPr>
          <p:cNvPr id="1843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80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1280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latin typeface="Tahoma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280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latin typeface="Tahoma" pitchFamily="34" charset="0"/>
              </a:defRPr>
            </a:lvl1pPr>
          </a:lstStyle>
          <a:p>
            <a:pPr>
              <a:defRPr/>
            </a:pPr>
            <a:fld id="{9C1A5F70-01D9-45A3-8682-00959FFE24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F87093-20C9-4C15-A51D-A82D032E439D}" type="datetimeFigureOut">
              <a:rPr lang="en-US" altLang="en-US"/>
              <a:pPr>
                <a:defRPr/>
              </a:pPr>
              <a:t>6/29/2016</a:t>
            </a:fld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9C0CB5-4258-4DEE-9A2D-0BA51D6920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0304C8-636B-4C75-B580-AB52287C1B0E}" type="datetimeFigureOut">
              <a:rPr lang="en-US" altLang="en-US"/>
              <a:pPr>
                <a:defRPr/>
              </a:pPr>
              <a:t>6/29/2016</a:t>
            </a:fld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B70997-78AD-4756-9C3C-D9F56188E1C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06A4D6-B9A0-4E3F-8C3B-575676C8B9B0}" type="datetimeFigureOut">
              <a:rPr lang="en-US" altLang="en-US"/>
              <a:pPr>
                <a:defRPr/>
              </a:pPr>
              <a:t>6/29/2016</a:t>
            </a:fld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517630-C3AD-44B9-B3DB-FBC06B7629C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6849CA-F06E-4481-814C-07C31B31FD91}" type="datetimeFigureOut">
              <a:rPr lang="en-US" altLang="en-US"/>
              <a:pPr>
                <a:defRPr/>
              </a:pPr>
              <a:t>6/29/2016</a:t>
            </a:fld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CF80AE-A446-4A3B-81A4-E3AF1DE39E0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08FA7F-24A3-4DB0-AA7B-557FB8E17F8C}" type="datetimeFigureOut">
              <a:rPr lang="en-US" altLang="en-US"/>
              <a:pPr>
                <a:defRPr/>
              </a:pPr>
              <a:t>6/29/2016</a:t>
            </a:fld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21C726-AFBE-4261-8F85-9E543594ED4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516051-E1F8-433B-9481-3A3BED283D9F}" type="datetimeFigureOut">
              <a:rPr lang="en-US" altLang="en-US"/>
              <a:pPr>
                <a:defRPr/>
              </a:pPr>
              <a:t>6/29/2016</a:t>
            </a:fld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826101-F4D6-4394-9541-902F32631D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A33993-3231-4D75-A0AB-CB243D57BC2B}" type="datetimeFigureOut">
              <a:rPr lang="en-US" altLang="en-US"/>
              <a:pPr>
                <a:defRPr/>
              </a:pPr>
              <a:t>6/29/2016</a:t>
            </a:fld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3308C0-0A6A-4C5C-81B6-CD937695B8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B2849-0D98-410A-8752-5A76B4707CA4}" type="datetimeFigureOut">
              <a:rPr lang="en-US" altLang="en-US"/>
              <a:pPr>
                <a:defRPr/>
              </a:pPr>
              <a:t>6/29/2016</a:t>
            </a:fld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0DAC34-B4A2-42A2-AFCF-8E1F1B5B9E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5BB5DE-A838-4F1F-93AD-A440B441581E}" type="datetimeFigureOut">
              <a:rPr lang="en-US" altLang="en-US"/>
              <a:pPr>
                <a:defRPr/>
              </a:pPr>
              <a:t>6/29/2016</a:t>
            </a:fld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0FD381-BB0C-48BE-8428-9667CAA1F44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66E08D-CA7E-42BF-8DF0-BE3B311E0E40}" type="datetimeFigureOut">
              <a:rPr lang="en-US" altLang="en-US"/>
              <a:pPr>
                <a:defRPr/>
              </a:pPr>
              <a:t>6/29/2016</a:t>
            </a:fld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7BC356-BFB1-49CE-87D3-1C587B8EF5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6AFBAD-D5DB-4D34-9269-5C8FD32193CD}" type="datetimeFigureOut">
              <a:rPr lang="en-US" altLang="en-US"/>
              <a:pPr>
                <a:defRPr/>
              </a:pPr>
              <a:t>6/29/2016</a:t>
            </a:fld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585AB7-B5D1-41A3-B26D-0712CE4E1AD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37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>
              <a:defRPr/>
            </a:pPr>
            <a:fld id="{46EFB2C3-4597-442D-B044-C54904010C16}" type="datetimeFigureOut">
              <a:rPr lang="en-US" altLang="en-US"/>
              <a:pPr>
                <a:defRPr/>
              </a:pPr>
              <a:t>6/29/2016</a:t>
            </a:fld>
            <a:endParaRPr lang="en-US" altLang="en-US"/>
          </a:p>
        </p:txBody>
      </p:sp>
      <p:sp>
        <p:nvSpPr>
          <p:cNvPr id="137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37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0621DE1A-5282-4E81-B0E4-13976F40A1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2052" name="Picture 4" descr="A09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684213" y="0"/>
            <a:ext cx="76200" cy="685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b="0"/>
          </a:p>
        </p:txBody>
      </p:sp>
      <p:sp>
        <p:nvSpPr>
          <p:cNvPr id="7" name="Rectangle 6"/>
          <p:cNvSpPr/>
          <p:nvPr/>
        </p:nvSpPr>
        <p:spPr>
          <a:xfrm>
            <a:off x="228600" y="0"/>
            <a:ext cx="1676400" cy="685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b="0"/>
          </a:p>
        </p:txBody>
      </p:sp>
      <p:sp>
        <p:nvSpPr>
          <p:cNvPr id="12" name="Rectangle 11"/>
          <p:cNvSpPr/>
          <p:nvPr/>
        </p:nvSpPr>
        <p:spPr>
          <a:xfrm>
            <a:off x="1219200" y="0"/>
            <a:ext cx="76200" cy="685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b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187450" y="4292600"/>
            <a:ext cx="990600" cy="990600"/>
          </a:xfrm>
          <a:prstGeom prst="rect">
            <a:avLst/>
          </a:prstGeom>
          <a:noFill/>
          <a:ln w="25400" algn="ctr">
            <a:solidFill>
              <a:srgbClr val="FFFF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2000" b="0">
              <a:solidFill>
                <a:schemeClr val="lt1"/>
              </a:solidFill>
              <a:latin typeface="Arial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06638" y="5638800"/>
            <a:ext cx="381000" cy="381000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b="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611188" y="4724400"/>
            <a:ext cx="838200" cy="838200"/>
          </a:xfrm>
          <a:prstGeom prst="rect">
            <a:avLst/>
          </a:prstGeom>
          <a:noFill/>
          <a:ln w="25400" algn="ctr">
            <a:solidFill>
              <a:srgbClr val="0000FF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2000" b="0">
              <a:solidFill>
                <a:schemeClr val="lt1"/>
              </a:solidFill>
              <a:latin typeface="Arial"/>
              <a:cs typeface="+mn-cs"/>
            </a:endParaRPr>
          </a:p>
        </p:txBody>
      </p:sp>
      <p:pic>
        <p:nvPicPr>
          <p:cNvPr id="2059" name="Picture 12" descr="PALETTE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4663" y="2205038"/>
            <a:ext cx="2209800" cy="184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0" name="WordArt 13"/>
          <p:cNvSpPr>
            <a:spLocks noChangeArrowheads="1" noChangeShapeType="1" noTextEdit="1"/>
          </p:cNvSpPr>
          <p:nvPr/>
        </p:nvSpPr>
        <p:spPr bwMode="auto">
          <a:xfrm>
            <a:off x="323850" y="260350"/>
            <a:ext cx="4267200" cy="1662113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en-US" kern="10">
                <a:ln w="9525">
                  <a:solidFill>
                    <a:srgbClr val="F22643"/>
                  </a:solidFill>
                  <a:round/>
                  <a:headEnd/>
                  <a:tailEnd/>
                </a:ln>
                <a:solidFill>
                  <a:srgbClr val="F43ADE"/>
                </a:solidFill>
                <a:latin typeface="Arial"/>
                <a:cs typeface="Arial"/>
              </a:rPr>
              <a:t>Mĩ thuật</a:t>
            </a:r>
          </a:p>
        </p:txBody>
      </p:sp>
      <p:sp>
        <p:nvSpPr>
          <p:cNvPr id="211982" name="AutoShape 14"/>
          <p:cNvSpPr>
            <a:spLocks noChangeArrowheads="1"/>
          </p:cNvSpPr>
          <p:nvPr/>
        </p:nvSpPr>
        <p:spPr bwMode="auto">
          <a:xfrm>
            <a:off x="2971800" y="5334000"/>
            <a:ext cx="4724400" cy="609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defRPr/>
            </a:pPr>
            <a:endParaRPr lang="en-US" altLang="en-US" sz="2300" dirty="0">
              <a:solidFill>
                <a:srgbClr val="0000FF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1267" name="Picture 4" descr="A047"/>
          <p:cNvPicPr>
            <a:picLocks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pic>
        <p:nvPicPr>
          <p:cNvPr id="11268" name="Picture 5" descr="2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1295400"/>
            <a:ext cx="8534400" cy="4648200"/>
          </a:xfrm>
          <a:prstGeom prst="rect">
            <a:avLst/>
          </a:prstGeom>
          <a:solidFill>
            <a:srgbClr val="FF00FF"/>
          </a:solidFill>
          <a:ln w="38100" cmpd="dbl">
            <a:solidFill>
              <a:srgbClr val="FF00FF"/>
            </a:solidFill>
            <a:miter lim="800000"/>
            <a:headEnd/>
            <a:tailEnd/>
          </a:ln>
        </p:spPr>
      </p:pic>
      <p:pic>
        <p:nvPicPr>
          <p:cNvPr id="204807" name="Picture 7" descr="Picture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" y="1295400"/>
            <a:ext cx="8534400" cy="463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08" name="Picture 8" descr="Picture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" y="1295400"/>
            <a:ext cx="8534400" cy="4648200"/>
          </a:xfrm>
          <a:prstGeom prst="rect">
            <a:avLst/>
          </a:prstGeom>
          <a:solidFill>
            <a:srgbClr val="FF00FF"/>
          </a:solidFill>
          <a:ln w="38100" cmpd="dbl">
            <a:solidFill>
              <a:srgbClr val="FF00FF"/>
            </a:solidFill>
            <a:miter lim="800000"/>
            <a:headEnd/>
            <a:tailEnd/>
          </a:ln>
        </p:spPr>
      </p:pic>
      <p:pic>
        <p:nvPicPr>
          <p:cNvPr id="204810" name="Picture 10" descr="Picture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4800" y="1295400"/>
            <a:ext cx="8534400" cy="4613275"/>
          </a:xfrm>
          <a:prstGeom prst="rect">
            <a:avLst/>
          </a:prstGeom>
          <a:solidFill>
            <a:srgbClr val="FF00FF"/>
          </a:solidFill>
          <a:ln w="9525">
            <a:solidFill>
              <a:srgbClr val="FF00FF"/>
            </a:solidFill>
            <a:miter lim="800000"/>
            <a:headEnd/>
            <a:tailEnd/>
          </a:ln>
        </p:spPr>
      </p:pic>
      <p:sp>
        <p:nvSpPr>
          <p:cNvPr id="204811" name="Text Box 11"/>
          <p:cNvSpPr txBox="1">
            <a:spLocks noChangeArrowheads="1"/>
          </p:cNvSpPr>
          <p:nvPr/>
        </p:nvSpPr>
        <p:spPr bwMode="auto">
          <a:xfrm>
            <a:off x="685800" y="5948363"/>
            <a:ext cx="81534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FFFF00"/>
                </a:solidFill>
              </a:rPr>
              <a:t>+ </a:t>
            </a:r>
            <a:r>
              <a:rPr lang="en-US" altLang="en-US" sz="2800">
                <a:solidFill>
                  <a:srgbClr val="FFFF00"/>
                </a:solidFill>
              </a:rPr>
              <a:t>Bước 1: Vẽ màu vào hình ảnh chính trước</a:t>
            </a:r>
          </a:p>
        </p:txBody>
      </p:sp>
      <p:sp>
        <p:nvSpPr>
          <p:cNvPr id="204812" name="Text Box 12"/>
          <p:cNvSpPr txBox="1">
            <a:spLocks noChangeArrowheads="1"/>
          </p:cNvSpPr>
          <p:nvPr/>
        </p:nvSpPr>
        <p:spPr bwMode="auto">
          <a:xfrm>
            <a:off x="609600" y="6019800"/>
            <a:ext cx="8305800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>
                <a:solidFill>
                  <a:srgbClr val="FFFF00"/>
                </a:solidFill>
              </a:rPr>
              <a:t>+ Bước 2: Vẽ màu vào hình ảnh phụ sau</a:t>
            </a:r>
          </a:p>
        </p:txBody>
      </p:sp>
      <p:sp>
        <p:nvSpPr>
          <p:cNvPr id="204813" name="Text Box 13"/>
          <p:cNvSpPr txBox="1">
            <a:spLocks noChangeArrowheads="1"/>
          </p:cNvSpPr>
          <p:nvPr/>
        </p:nvSpPr>
        <p:spPr bwMode="auto">
          <a:xfrm>
            <a:off x="838200" y="5943600"/>
            <a:ext cx="8153400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>
                <a:solidFill>
                  <a:srgbClr val="FFFF00"/>
                </a:solidFill>
              </a:rPr>
              <a:t>+ Bước 3: Vẽ màu nền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04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204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0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048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2048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2048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4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1000"/>
                                        <p:tgtEl>
                                          <p:spTgt spid="204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1000"/>
                                        <p:tgtEl>
                                          <p:spTgt spid="204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1000"/>
                                        <p:tgtEl>
                                          <p:spTgt spid="2048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/>
                                        <p:tgtEl>
                                          <p:spTgt spid="2048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4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204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1000"/>
                                        <p:tgtEl>
                                          <p:spTgt spid="204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11" grpId="0"/>
      <p:bldP spid="204811" grpId="1"/>
      <p:bldP spid="204812" grpId="0"/>
      <p:bldP spid="204812" grpId="1"/>
      <p:bldP spid="2048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Text Box 2"/>
          <p:cNvSpPr txBox="1">
            <a:spLocks noChangeArrowheads="1"/>
          </p:cNvSpPr>
          <p:nvPr/>
        </p:nvSpPr>
        <p:spPr bwMode="auto">
          <a:xfrm>
            <a:off x="0" y="1143000"/>
            <a:ext cx="9144000" cy="8239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800" u="sng"/>
              <a:t>  Hoạt động 2</a:t>
            </a:r>
            <a:r>
              <a:rPr lang="en-US" altLang="en-US" sz="4800"/>
              <a:t>: Cách vẽ màu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216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06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A04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2575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7" descr="d"/>
          <p:cNvPicPr>
            <a:picLocks noChangeAspect="1" noChangeArrowheads="1"/>
          </p:cNvPicPr>
          <p:nvPr/>
        </p:nvPicPr>
        <p:blipFill>
          <a:blip r:embed="rId3">
            <a:lum contrast="40000"/>
          </a:blip>
          <a:srcRect/>
          <a:stretch>
            <a:fillRect/>
          </a:stretch>
        </p:blipFill>
        <p:spPr bwMode="auto">
          <a:xfrm>
            <a:off x="609600" y="990600"/>
            <a:ext cx="3962400" cy="21336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13316" name="Picture 8" descr="b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0600" y="990600"/>
            <a:ext cx="4038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9" descr="NGOC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" y="3581400"/>
            <a:ext cx="3962400" cy="237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10" descr="ntkk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76800" y="3581400"/>
            <a:ext cx="40386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34" name="Text Box 10"/>
          <p:cNvSpPr txBox="1">
            <a:spLocks noChangeArrowheads="1"/>
          </p:cNvSpPr>
          <p:nvPr/>
        </p:nvSpPr>
        <p:spPr bwMode="auto">
          <a:xfrm>
            <a:off x="0" y="762000"/>
            <a:ext cx="8839200" cy="914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5400" u="sng"/>
              <a:t>Hoạt động 3</a:t>
            </a:r>
            <a:r>
              <a:rPr lang="en-US" altLang="en-US" sz="5400"/>
              <a:t>: Thực hành</a:t>
            </a:r>
          </a:p>
        </p:txBody>
      </p:sp>
      <p:sp>
        <p:nvSpPr>
          <p:cNvPr id="180235" name="WordArt 11"/>
          <p:cNvSpPr>
            <a:spLocks noChangeArrowheads="1" noChangeShapeType="1" noTextEdit="1"/>
          </p:cNvSpPr>
          <p:nvPr/>
        </p:nvSpPr>
        <p:spPr bwMode="auto">
          <a:xfrm>
            <a:off x="1295400" y="2133600"/>
            <a:ext cx="6705600" cy="3409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3399"/>
                </a:solidFill>
                <a:latin typeface="Arial"/>
                <a:cs typeface="Arial"/>
              </a:rPr>
              <a:t>Vẽ màu vào hình vẽ trong vở tập vẽ </a:t>
            </a:r>
          </a:p>
          <a:p>
            <a:pPr algn="ctr"/>
            <a:r>
              <a:rPr lang="en-US" sz="32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3399"/>
                </a:solidFill>
                <a:latin typeface="Arial"/>
                <a:cs typeface="Arial"/>
              </a:rPr>
              <a:t>(trang 16)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80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80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23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A04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13" y="0"/>
            <a:ext cx="9132887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363" name="Group 3"/>
          <p:cNvGrpSpPr>
            <a:grpSpLocks/>
          </p:cNvGrpSpPr>
          <p:nvPr/>
        </p:nvGrpSpPr>
        <p:grpSpPr bwMode="auto">
          <a:xfrm>
            <a:off x="381000" y="1219200"/>
            <a:ext cx="8153400" cy="4876800"/>
            <a:chOff x="349" y="576"/>
            <a:chExt cx="5171" cy="3552"/>
          </a:xfrm>
        </p:grpSpPr>
        <p:pic>
          <p:nvPicPr>
            <p:cNvPr id="15367" name="Picture 4" descr="ghi chu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-335796">
              <a:off x="1968" y="576"/>
              <a:ext cx="3552" cy="35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68" name="Picture 5" descr="Teu dung xanh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-10274985" flipH="1" flipV="1">
              <a:off x="349" y="1105"/>
              <a:ext cx="2026" cy="29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364" name="Rectangle 6"/>
          <p:cNvSpPr>
            <a:spLocks noChangeArrowheads="1"/>
          </p:cNvSpPr>
          <p:nvPr/>
        </p:nvSpPr>
        <p:spPr bwMode="auto">
          <a:xfrm>
            <a:off x="4267200" y="3200400"/>
            <a:ext cx="4562475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Char char="•"/>
            </a:pPr>
            <a:endParaRPr lang="en-US" altLang="en-US">
              <a:solidFill>
                <a:srgbClr val="0000FF"/>
              </a:solidFill>
            </a:endParaRPr>
          </a:p>
        </p:txBody>
      </p:sp>
      <p:sp>
        <p:nvSpPr>
          <p:cNvPr id="15365" name="Text Box 7"/>
          <p:cNvSpPr txBox="1">
            <a:spLocks noChangeArrowheads="1"/>
          </p:cNvSpPr>
          <p:nvPr/>
        </p:nvSpPr>
        <p:spPr bwMode="auto">
          <a:xfrm>
            <a:off x="3962400" y="2057400"/>
            <a:ext cx="3886200" cy="2530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Char char="•"/>
            </a:pPr>
            <a:r>
              <a:rPr lang="en-US" altLang="en-US" sz="3200"/>
              <a:t>Màu sắc?</a:t>
            </a:r>
          </a:p>
          <a:p>
            <a:pPr marL="342900" indent="-342900">
              <a:spcBef>
                <a:spcPct val="50000"/>
              </a:spcBef>
              <a:buFontTx/>
              <a:buChar char="•"/>
            </a:pPr>
            <a:r>
              <a:rPr lang="en-US" altLang="en-US" sz="3200"/>
              <a:t>Cách vẽ màu?</a:t>
            </a:r>
          </a:p>
          <a:p>
            <a:pPr marL="342900" indent="-342900">
              <a:spcBef>
                <a:spcPct val="50000"/>
              </a:spcBef>
              <a:buFontTx/>
              <a:buChar char="•"/>
            </a:pPr>
            <a:r>
              <a:rPr lang="en-US" altLang="en-US" sz="3200"/>
              <a:t>Em thích bài nào nhất? Vì sao?</a:t>
            </a:r>
          </a:p>
        </p:txBody>
      </p:sp>
      <p:sp>
        <p:nvSpPr>
          <p:cNvPr id="15366" name="Text Box 8"/>
          <p:cNvSpPr txBox="1">
            <a:spLocks noChangeArrowheads="1"/>
          </p:cNvSpPr>
          <p:nvPr/>
        </p:nvSpPr>
        <p:spPr bwMode="auto">
          <a:xfrm>
            <a:off x="1295400" y="533400"/>
            <a:ext cx="6934200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>
                <a:solidFill>
                  <a:srgbClr val="FFFF00"/>
                </a:solidFill>
              </a:rPr>
              <a:t>*Nhận xét,đánh giá</a:t>
            </a:r>
          </a:p>
        </p:txBody>
      </p:sp>
    </p:spTree>
  </p:cSld>
  <p:clrMapOvr>
    <a:masterClrMapping/>
  </p:clrMapOvr>
  <p:transition advTm="85047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6387" name="Picture 3" descr="22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4800" y="0"/>
            <a:ext cx="4038600" cy="2743200"/>
          </a:xfrm>
          <a:solidFill>
            <a:srgbClr val="FF00FF"/>
          </a:solidFill>
          <a:ln w="38100" cmpd="dbl">
            <a:solidFill>
              <a:srgbClr val="FF00FF"/>
            </a:solidFill>
          </a:ln>
        </p:spPr>
      </p:pic>
      <p:pic>
        <p:nvPicPr>
          <p:cNvPr id="222212" name="Picture 4" descr="Picture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0"/>
            <a:ext cx="43434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2213" name="Picture 5" descr="Picture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3429000"/>
            <a:ext cx="4191000" cy="2590800"/>
          </a:xfrm>
          <a:prstGeom prst="rect">
            <a:avLst/>
          </a:prstGeom>
          <a:solidFill>
            <a:srgbClr val="FF00FF"/>
          </a:solidFill>
          <a:ln w="38100" cmpd="dbl">
            <a:solidFill>
              <a:srgbClr val="FF00FF"/>
            </a:solidFill>
            <a:miter lim="800000"/>
            <a:headEnd/>
            <a:tailEnd/>
          </a:ln>
        </p:spPr>
      </p:pic>
      <p:pic>
        <p:nvPicPr>
          <p:cNvPr id="222214" name="Picture 6" descr="Picture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14900" y="3429000"/>
            <a:ext cx="4229100" cy="2743200"/>
          </a:xfrm>
          <a:prstGeom prst="rect">
            <a:avLst/>
          </a:prstGeom>
          <a:solidFill>
            <a:srgbClr val="FF00FF"/>
          </a:solidFill>
          <a:ln w="9525">
            <a:solidFill>
              <a:srgbClr val="FF00FF"/>
            </a:solidFill>
            <a:miter lim="800000"/>
            <a:headEnd/>
            <a:tailEnd/>
          </a:ln>
        </p:spPr>
      </p:pic>
      <p:sp>
        <p:nvSpPr>
          <p:cNvPr id="222215" name="Text Box 7"/>
          <p:cNvSpPr txBox="1">
            <a:spLocks noChangeArrowheads="1"/>
          </p:cNvSpPr>
          <p:nvPr/>
        </p:nvSpPr>
        <p:spPr bwMode="auto">
          <a:xfrm>
            <a:off x="5029200" y="2819400"/>
            <a:ext cx="411480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/>
              <a:t>+ Bước 1: Vẽ màu vào hình ảnh chính</a:t>
            </a:r>
          </a:p>
        </p:txBody>
      </p:sp>
      <p:sp>
        <p:nvSpPr>
          <p:cNvPr id="222216" name="Text Box 8"/>
          <p:cNvSpPr txBox="1">
            <a:spLocks noChangeArrowheads="1"/>
          </p:cNvSpPr>
          <p:nvPr/>
        </p:nvSpPr>
        <p:spPr bwMode="auto">
          <a:xfrm>
            <a:off x="457200" y="6172200"/>
            <a:ext cx="411480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/>
              <a:t>+ Bước 3: Vẽ màu vào hình ảnh phụ </a:t>
            </a:r>
          </a:p>
        </p:txBody>
      </p:sp>
      <p:sp>
        <p:nvSpPr>
          <p:cNvPr id="222217" name="Text Box 9"/>
          <p:cNvSpPr txBox="1">
            <a:spLocks noChangeArrowheads="1"/>
          </p:cNvSpPr>
          <p:nvPr/>
        </p:nvSpPr>
        <p:spPr bwMode="auto">
          <a:xfrm>
            <a:off x="5029200" y="6172200"/>
            <a:ext cx="411480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/>
              <a:t>+ Bước 3: Vẽ màu nền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22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1000"/>
                                        <p:tgtEl>
                                          <p:spTgt spid="222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22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2000"/>
                                        <p:tgtEl>
                                          <p:spTgt spid="222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222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3000"/>
                                        <p:tgtEl>
                                          <p:spTgt spid="222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2215" grpId="0"/>
      <p:bldP spid="222216" grpId="0"/>
      <p:bldP spid="2222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A04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13" y="0"/>
            <a:ext cx="9132887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AutoShape 4"/>
          <p:cNvSpPr>
            <a:spLocks noChangeArrowheads="1"/>
          </p:cNvSpPr>
          <p:nvPr/>
        </p:nvSpPr>
        <p:spPr bwMode="auto">
          <a:xfrm>
            <a:off x="1828800" y="381000"/>
            <a:ext cx="6096000" cy="1752600"/>
          </a:xfrm>
          <a:prstGeom prst="cloudCallout">
            <a:avLst>
              <a:gd name="adj1" fmla="val -25157"/>
              <a:gd name="adj2" fmla="val 67394"/>
            </a:avLst>
          </a:prstGeom>
          <a:solidFill>
            <a:srgbClr val="CCFF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altLang="en-US" sz="6000" u="sng">
                <a:solidFill>
                  <a:srgbClr val="FC081F"/>
                </a:solidFill>
              </a:rPr>
              <a:t>Dặn dò</a:t>
            </a:r>
            <a:r>
              <a:rPr lang="en-US" altLang="en-US" sz="6000">
                <a:solidFill>
                  <a:srgbClr val="FC081F"/>
                </a:solidFill>
              </a:rPr>
              <a:t>:</a:t>
            </a:r>
          </a:p>
          <a:p>
            <a:pPr algn="ctr"/>
            <a:r>
              <a:rPr lang="en-US" altLang="en-US"/>
              <a:t>              </a:t>
            </a:r>
          </a:p>
        </p:txBody>
      </p:sp>
      <p:sp>
        <p:nvSpPr>
          <p:cNvPr id="17412" name="Text Box 7"/>
          <p:cNvSpPr txBox="1">
            <a:spLocks noChangeArrowheads="1"/>
          </p:cNvSpPr>
          <p:nvPr/>
        </p:nvSpPr>
        <p:spPr bwMode="auto">
          <a:xfrm>
            <a:off x="914400" y="3200400"/>
            <a:ext cx="7543800" cy="14462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 b="0">
                <a:solidFill>
                  <a:schemeClr val="bg1"/>
                </a:solidFill>
              </a:rPr>
              <a:t>- Sưu tầm tranh tĩnh vật của họa sĩ và thiếu nhi.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9" descr="ARROPINK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362891" flipH="1">
            <a:off x="762000" y="2514600"/>
            <a:ext cx="1905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9" descr="ARROPINK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445332" flipH="1">
            <a:off x="3581400" y="2438400"/>
            <a:ext cx="1905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9" descr="ARROPINK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341152" flipH="1">
            <a:off x="6477000" y="2362200"/>
            <a:ext cx="1905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533400" y="762000"/>
            <a:ext cx="25098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0">
                <a:solidFill>
                  <a:schemeClr val="hlink"/>
                </a:solidFill>
              </a:rPr>
              <a:t> </a:t>
            </a:r>
            <a:r>
              <a:rPr lang="en-US" altLang="en-US" sz="2800">
                <a:solidFill>
                  <a:schemeClr val="hlink"/>
                </a:solidFill>
              </a:rPr>
              <a:t>- Vở tập vẽ</a:t>
            </a:r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3124200" y="838200"/>
            <a:ext cx="2438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chemeClr val="hlink"/>
                </a:solidFill>
              </a:rPr>
              <a:t>- Bút chì, tẩy</a:t>
            </a:r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6324600" y="838200"/>
            <a:ext cx="2286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chemeClr val="hlink"/>
                </a:solidFill>
              </a:rPr>
              <a:t>- Màu vẽ</a:t>
            </a:r>
          </a:p>
        </p:txBody>
      </p:sp>
      <p:grpSp>
        <p:nvGrpSpPr>
          <p:cNvPr id="3080" name="Group 8"/>
          <p:cNvGrpSpPr>
            <a:grpSpLocks/>
          </p:cNvGrpSpPr>
          <p:nvPr/>
        </p:nvGrpSpPr>
        <p:grpSpPr bwMode="auto">
          <a:xfrm>
            <a:off x="457200" y="3810000"/>
            <a:ext cx="2146300" cy="1490663"/>
            <a:chOff x="336" y="2827"/>
            <a:chExt cx="1352" cy="939"/>
          </a:xfrm>
        </p:grpSpPr>
        <p:pic>
          <p:nvPicPr>
            <p:cNvPr id="3091" name="Picture 9" descr="image_152_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36" y="2827"/>
              <a:ext cx="1341" cy="9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92" name="Picture 10" descr="SPARKLES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36" y="2832"/>
              <a:ext cx="680" cy="4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93" name="Picture 11" descr="SPARKLES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008" y="2832"/>
              <a:ext cx="680" cy="4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94" name="Picture 12" descr="SPARKLES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36" y="3264"/>
              <a:ext cx="680" cy="4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95" name="Picture 13" descr="SPARKLES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000" y="3264"/>
              <a:ext cx="680" cy="4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081" name="Group 14"/>
          <p:cNvGrpSpPr>
            <a:grpSpLocks/>
          </p:cNvGrpSpPr>
          <p:nvPr/>
        </p:nvGrpSpPr>
        <p:grpSpPr bwMode="auto">
          <a:xfrm>
            <a:off x="3505200" y="3733800"/>
            <a:ext cx="2222500" cy="1676400"/>
            <a:chOff x="2016" y="2736"/>
            <a:chExt cx="1400" cy="1056"/>
          </a:xfrm>
        </p:grpSpPr>
        <p:pic>
          <p:nvPicPr>
            <p:cNvPr id="3088" name="Picture 15" descr="vi-sao-but-chi-co-tay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016" y="2748"/>
              <a:ext cx="1392" cy="10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9" name="Picture 16" descr="SPARKLES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736" y="2736"/>
              <a:ext cx="680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90" name="Picture 17" descr="SPARKLES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016" y="3312"/>
              <a:ext cx="680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082" name="Group 18"/>
          <p:cNvGrpSpPr>
            <a:grpSpLocks/>
          </p:cNvGrpSpPr>
          <p:nvPr/>
        </p:nvGrpSpPr>
        <p:grpSpPr bwMode="auto">
          <a:xfrm>
            <a:off x="6324600" y="3733800"/>
            <a:ext cx="2540000" cy="1524000"/>
            <a:chOff x="3784" y="2736"/>
            <a:chExt cx="1600" cy="960"/>
          </a:xfrm>
        </p:grpSpPr>
        <p:pic>
          <p:nvPicPr>
            <p:cNvPr id="3083" name="Picture 19" descr="anhso_ngang_khonghinhnen_khonghinhnguoi_but%20mau-but%20chi%20mau-but%20chi_as-1384-017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801" y="2751"/>
              <a:ext cx="1581" cy="9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4" name="Picture 20" descr="SPARKLES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704" y="2736"/>
              <a:ext cx="680" cy="4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5" name="Picture 21" descr="SPARKLES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128" y="2784"/>
              <a:ext cx="680" cy="4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6" name="Picture 22" descr="SPARKLES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120" y="3215"/>
              <a:ext cx="680" cy="4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7" name="Picture 23" descr="SPARKLES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784" y="3215"/>
              <a:ext cx="680" cy="4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A04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8967" name="Picture 7" descr="2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1600200"/>
            <a:ext cx="4191000" cy="3810000"/>
          </a:xfrm>
          <a:prstGeom prst="rect">
            <a:avLst/>
          </a:prstGeom>
          <a:solidFill>
            <a:srgbClr val="FF00FF"/>
          </a:solidFill>
          <a:ln w="38100">
            <a:solidFill>
              <a:srgbClr val="FF00FF"/>
            </a:solidFill>
            <a:miter lim="800000"/>
            <a:headEnd/>
            <a:tailEnd/>
          </a:ln>
        </p:spPr>
      </p:pic>
      <p:sp>
        <p:nvSpPr>
          <p:cNvPr id="168969" name="Oval 9"/>
          <p:cNvSpPr>
            <a:spLocks noChangeArrowheads="1"/>
          </p:cNvSpPr>
          <p:nvPr/>
        </p:nvSpPr>
        <p:spPr bwMode="auto">
          <a:xfrm>
            <a:off x="6400800" y="762000"/>
            <a:ext cx="838200" cy="457200"/>
          </a:xfrm>
          <a:prstGeom prst="ellipse">
            <a:avLst/>
          </a:prstGeom>
          <a:solidFill>
            <a:srgbClr val="FFFF00"/>
          </a:solidFill>
          <a:ln w="38100" cmpd="dbl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2800"/>
              <a:t>2</a:t>
            </a:r>
          </a:p>
        </p:txBody>
      </p:sp>
      <p:sp>
        <p:nvSpPr>
          <p:cNvPr id="168968" name="Oval 8"/>
          <p:cNvSpPr>
            <a:spLocks noChangeArrowheads="1"/>
          </p:cNvSpPr>
          <p:nvPr/>
        </p:nvSpPr>
        <p:spPr bwMode="auto">
          <a:xfrm>
            <a:off x="2057400" y="762000"/>
            <a:ext cx="838200" cy="457200"/>
          </a:xfrm>
          <a:prstGeom prst="ellipse">
            <a:avLst/>
          </a:prstGeom>
          <a:solidFill>
            <a:srgbClr val="FFFF00"/>
          </a:solidFill>
          <a:ln w="38100" cmpd="dbl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2800"/>
              <a:t>1</a:t>
            </a:r>
          </a:p>
        </p:txBody>
      </p:sp>
      <p:pic>
        <p:nvPicPr>
          <p:cNvPr id="4102" name="Picture 15" descr="d"/>
          <p:cNvPicPr>
            <a:picLocks noChangeAspect="1" noChangeArrowheads="1"/>
          </p:cNvPicPr>
          <p:nvPr/>
        </p:nvPicPr>
        <p:blipFill>
          <a:blip r:embed="rId5">
            <a:lum contrast="40000"/>
          </a:blip>
          <a:srcRect/>
          <a:stretch>
            <a:fillRect/>
          </a:stretch>
        </p:blipFill>
        <p:spPr bwMode="auto">
          <a:xfrm>
            <a:off x="533400" y="1600200"/>
            <a:ext cx="3962400" cy="3810000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2412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8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1000"/>
                                        <p:tgtEl>
                                          <p:spTgt spid="168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168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69" grpId="0" animBg="1"/>
      <p:bldP spid="16896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5"/>
          <p:cNvSpPr txBox="1">
            <a:spLocks noChangeArrowheads="1"/>
          </p:cNvSpPr>
          <p:nvPr/>
        </p:nvSpPr>
        <p:spPr bwMode="auto">
          <a:xfrm>
            <a:off x="457200" y="5715000"/>
            <a:ext cx="56388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 sz="1800" b="0"/>
          </a:p>
        </p:txBody>
      </p:sp>
      <p:sp>
        <p:nvSpPr>
          <p:cNvPr id="165915" name="Text Box 27"/>
          <p:cNvSpPr txBox="1">
            <a:spLocks noChangeArrowheads="1"/>
          </p:cNvSpPr>
          <p:nvPr/>
        </p:nvSpPr>
        <p:spPr bwMode="auto">
          <a:xfrm>
            <a:off x="1676400" y="914400"/>
            <a:ext cx="6934200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 u="sng"/>
              <a:t>Bài 9</a:t>
            </a:r>
            <a:r>
              <a:rPr lang="en-US" altLang="en-US" sz="4400"/>
              <a:t>:  Vẽ trang trí</a:t>
            </a:r>
          </a:p>
        </p:txBody>
      </p:sp>
      <p:sp>
        <p:nvSpPr>
          <p:cNvPr id="165918" name="WordArt 30"/>
          <p:cNvSpPr>
            <a:spLocks noChangeArrowheads="1" noChangeShapeType="1" noTextEdit="1"/>
          </p:cNvSpPr>
          <p:nvPr/>
        </p:nvSpPr>
        <p:spPr bwMode="auto">
          <a:xfrm>
            <a:off x="609600" y="1828800"/>
            <a:ext cx="7877175" cy="695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660033"/>
                </a:solidFill>
                <a:latin typeface="Arial"/>
                <a:cs typeface="Arial"/>
              </a:rPr>
              <a:t>VẼ MÀU VÀO HÌNH CÓ SẴN</a:t>
            </a:r>
          </a:p>
        </p:txBody>
      </p:sp>
    </p:spTree>
    <p:custDataLst>
      <p:tags r:id="rId1"/>
    </p:custDataLst>
  </p:cSld>
  <p:clrMapOvr>
    <a:masterClrMapping/>
  </p:clrMapOvr>
  <p:transition advTm="926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5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5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5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165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915" grpId="0"/>
      <p:bldP spid="1659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A04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9994" name="Picture 10" descr="mua rong ban de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3843338"/>
            <a:ext cx="4191000" cy="2133600"/>
          </a:xfrm>
          <a:prstGeom prst="rect">
            <a:avLst/>
          </a:prstGeom>
          <a:noFill/>
          <a:ln w="38100" cmpd="dbl">
            <a:solidFill>
              <a:srgbClr val="FF3399"/>
            </a:solidFill>
            <a:miter lim="800000"/>
            <a:headEnd/>
            <a:tailEnd/>
          </a:ln>
        </p:spPr>
      </p:pic>
      <p:sp>
        <p:nvSpPr>
          <p:cNvPr id="6148" name="Text Box 17"/>
          <p:cNvSpPr txBox="1">
            <a:spLocks noChangeArrowheads="1"/>
          </p:cNvSpPr>
          <p:nvPr/>
        </p:nvSpPr>
        <p:spPr bwMode="auto">
          <a:xfrm>
            <a:off x="609600" y="914400"/>
            <a:ext cx="67056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 sz="1800"/>
          </a:p>
        </p:txBody>
      </p:sp>
      <p:pic>
        <p:nvPicPr>
          <p:cNvPr id="170006" name="Picture 22" descr="muala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" y="609600"/>
            <a:ext cx="4038600" cy="2209800"/>
          </a:xfrm>
          <a:prstGeom prst="rect">
            <a:avLst/>
          </a:prstGeom>
          <a:solidFill>
            <a:srgbClr val="FF00FF"/>
          </a:solidFill>
          <a:ln w="38100" cmpd="dbl">
            <a:solidFill>
              <a:srgbClr val="FF00FF"/>
            </a:solidFill>
            <a:miter lim="800000"/>
            <a:headEnd/>
            <a:tailEnd/>
          </a:ln>
        </p:spPr>
      </p:pic>
      <p:pic>
        <p:nvPicPr>
          <p:cNvPr id="170007" name="Picture 23" descr="choi trâu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48200" y="609600"/>
            <a:ext cx="4267200" cy="2209800"/>
          </a:xfrm>
          <a:prstGeom prst="rect">
            <a:avLst/>
          </a:prstGeom>
          <a:solidFill>
            <a:srgbClr val="FF00FF"/>
          </a:solidFill>
          <a:ln w="38100" cmpd="dbl">
            <a:solidFill>
              <a:srgbClr val="FF00FF"/>
            </a:solidFill>
            <a:miter lim="800000"/>
            <a:headEnd/>
            <a:tailEnd/>
          </a:ln>
        </p:spPr>
      </p:pic>
      <p:pic>
        <p:nvPicPr>
          <p:cNvPr id="170008" name="Picture 24" descr="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4800" y="3886200"/>
            <a:ext cx="4038600" cy="2133600"/>
          </a:xfrm>
          <a:prstGeom prst="rect">
            <a:avLst/>
          </a:prstGeom>
          <a:solidFill>
            <a:srgbClr val="FF00FF"/>
          </a:solidFill>
          <a:ln w="38100" cmpd="dbl">
            <a:solidFill>
              <a:srgbClr val="FF00FF"/>
            </a:solidFill>
            <a:miter lim="800000"/>
            <a:headEnd/>
            <a:tailEnd/>
          </a:ln>
        </p:spPr>
      </p:pic>
      <p:sp>
        <p:nvSpPr>
          <p:cNvPr id="170009" name="Text Box 25"/>
          <p:cNvSpPr txBox="1">
            <a:spLocks noChangeArrowheads="1"/>
          </p:cNvSpPr>
          <p:nvPr/>
        </p:nvSpPr>
        <p:spPr bwMode="auto">
          <a:xfrm>
            <a:off x="1371600" y="2971800"/>
            <a:ext cx="23622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FFFF00"/>
                </a:solidFill>
              </a:rPr>
              <a:t>Múa lân</a:t>
            </a:r>
          </a:p>
        </p:txBody>
      </p:sp>
      <p:sp>
        <p:nvSpPr>
          <p:cNvPr id="170010" name="Text Box 26"/>
          <p:cNvSpPr txBox="1">
            <a:spLocks noChangeArrowheads="1"/>
          </p:cNvSpPr>
          <p:nvPr/>
        </p:nvSpPr>
        <p:spPr bwMode="auto">
          <a:xfrm>
            <a:off x="5791200" y="2895600"/>
            <a:ext cx="22098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FFFF00"/>
                </a:solidFill>
              </a:rPr>
              <a:t>Chọi trâu</a:t>
            </a:r>
          </a:p>
        </p:txBody>
      </p:sp>
      <p:sp>
        <p:nvSpPr>
          <p:cNvPr id="170011" name="Text Box 27"/>
          <p:cNvSpPr txBox="1">
            <a:spLocks noChangeArrowheads="1"/>
          </p:cNvSpPr>
          <p:nvPr/>
        </p:nvSpPr>
        <p:spPr bwMode="auto">
          <a:xfrm>
            <a:off x="1143000" y="6019800"/>
            <a:ext cx="21336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FFFF00"/>
                </a:solidFill>
              </a:rPr>
              <a:t>Đấu vật</a:t>
            </a:r>
          </a:p>
        </p:txBody>
      </p:sp>
      <p:sp>
        <p:nvSpPr>
          <p:cNvPr id="170012" name="Text Box 28"/>
          <p:cNvSpPr txBox="1">
            <a:spLocks noChangeArrowheads="1"/>
          </p:cNvSpPr>
          <p:nvPr/>
        </p:nvSpPr>
        <p:spPr bwMode="auto">
          <a:xfrm>
            <a:off x="5562600" y="6019800"/>
            <a:ext cx="28956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FFFF00"/>
                </a:solidFill>
              </a:rPr>
              <a:t>Múa rồng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70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1000"/>
                                        <p:tgtEl>
                                          <p:spTgt spid="170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1000"/>
                                        <p:tgtEl>
                                          <p:spTgt spid="170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99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99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00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00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170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1000"/>
                                        <p:tgtEl>
                                          <p:spTgt spid="170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5" dur="1000"/>
                                        <p:tgtEl>
                                          <p:spTgt spid="170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1000"/>
                                        <p:tgtEl>
                                          <p:spTgt spid="170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3" dur="1000"/>
                                        <p:tgtEl>
                                          <p:spTgt spid="1700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0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1000"/>
                                        <p:tgtEl>
                                          <p:spTgt spid="170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/>
                                        <p:tgtEl>
                                          <p:spTgt spid="170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0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0" dur="1000"/>
                                        <p:tgtEl>
                                          <p:spTgt spid="1700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0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3" presetID="53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70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70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170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0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0009" grpId="0"/>
      <p:bldP spid="170009" grpId="1"/>
      <p:bldP spid="170010" grpId="0"/>
      <p:bldP spid="170010" grpId="1"/>
      <p:bldP spid="170011" grpId="0"/>
      <p:bldP spid="170011" grpId="1"/>
      <p:bldP spid="170012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A04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6" name="Picture 4" descr="45227841-banh-tet-6"/>
          <p:cNvPicPr>
            <a:picLocks noChangeAspect="1" noChangeArrowheads="1"/>
          </p:cNvPicPr>
          <p:nvPr/>
        </p:nvPicPr>
        <p:blipFill>
          <a:blip r:embed="rId4">
            <a:lum contrast="30000"/>
          </a:blip>
          <a:srcRect/>
          <a:stretch>
            <a:fillRect/>
          </a:stretch>
        </p:blipFill>
        <p:spPr bwMode="auto">
          <a:xfrm>
            <a:off x="4572000" y="1600200"/>
            <a:ext cx="4095750" cy="2667000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72057" name="Oval 25"/>
          <p:cNvSpPr>
            <a:spLocks noChangeArrowheads="1"/>
          </p:cNvSpPr>
          <p:nvPr/>
        </p:nvSpPr>
        <p:spPr bwMode="auto">
          <a:xfrm>
            <a:off x="2057400" y="4724400"/>
            <a:ext cx="838200" cy="457200"/>
          </a:xfrm>
          <a:prstGeom prst="ellipse">
            <a:avLst/>
          </a:prstGeom>
          <a:solidFill>
            <a:srgbClr val="CCFF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/>
              <a:t>1</a:t>
            </a:r>
          </a:p>
        </p:txBody>
      </p:sp>
      <p:sp>
        <p:nvSpPr>
          <p:cNvPr id="172058" name="Oval 26"/>
          <p:cNvSpPr>
            <a:spLocks noChangeArrowheads="1"/>
          </p:cNvSpPr>
          <p:nvPr/>
        </p:nvSpPr>
        <p:spPr bwMode="auto">
          <a:xfrm>
            <a:off x="6629400" y="4800600"/>
            <a:ext cx="838200" cy="457200"/>
          </a:xfrm>
          <a:prstGeom prst="ellipse">
            <a:avLst/>
          </a:prstGeom>
          <a:solidFill>
            <a:srgbClr val="CCFF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/>
              <a:t>2</a:t>
            </a:r>
          </a:p>
        </p:txBody>
      </p:sp>
      <p:grpSp>
        <p:nvGrpSpPr>
          <p:cNvPr id="7174" name="Group 13"/>
          <p:cNvGrpSpPr>
            <a:grpSpLocks/>
          </p:cNvGrpSpPr>
          <p:nvPr/>
        </p:nvGrpSpPr>
        <p:grpSpPr bwMode="auto">
          <a:xfrm>
            <a:off x="609600" y="1600200"/>
            <a:ext cx="3733800" cy="2667000"/>
            <a:chOff x="432" y="480"/>
            <a:chExt cx="2352" cy="1776"/>
          </a:xfrm>
        </p:grpSpPr>
        <p:pic>
          <p:nvPicPr>
            <p:cNvPr id="7175" name="Picture 7" descr="mua-rong-le-hoi-Thang-l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32" y="480"/>
              <a:ext cx="2348" cy="1776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7176" name="Oval 11"/>
            <p:cNvSpPr>
              <a:spLocks noChangeArrowheads="1"/>
            </p:cNvSpPr>
            <p:nvPr/>
          </p:nvSpPr>
          <p:spPr bwMode="auto">
            <a:xfrm>
              <a:off x="2496" y="2064"/>
              <a:ext cx="288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en-US" sz="1800"/>
                <a:t>1</a:t>
              </a: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17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1000"/>
                                        <p:tgtEl>
                                          <p:spTgt spid="17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057" grpId="0" animBg="1"/>
      <p:bldP spid="17205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A04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 descr="2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609600"/>
            <a:ext cx="8305800" cy="5334000"/>
          </a:xfrm>
          <a:prstGeom prst="rect">
            <a:avLst/>
          </a:prstGeom>
          <a:solidFill>
            <a:srgbClr val="FF00FF"/>
          </a:solidFill>
          <a:ln w="57150">
            <a:solidFill>
              <a:srgbClr val="FF00FF"/>
            </a:solidFill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7" name="Text Box 9"/>
          <p:cNvSpPr txBox="1">
            <a:spLocks noChangeArrowheads="1"/>
          </p:cNvSpPr>
          <p:nvPr/>
        </p:nvSpPr>
        <p:spPr bwMode="auto">
          <a:xfrm>
            <a:off x="0" y="1143000"/>
            <a:ext cx="9144000" cy="8239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800" u="sng"/>
              <a:t>  Hoạt động 2</a:t>
            </a:r>
            <a:r>
              <a:rPr lang="en-US" altLang="en-US" sz="4800"/>
              <a:t>: Cách vẽ màu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96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A04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4" descr="2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990600"/>
            <a:ext cx="8305800" cy="4648200"/>
          </a:xfrm>
          <a:prstGeom prst="rect">
            <a:avLst/>
          </a:prstGeom>
          <a:solidFill>
            <a:srgbClr val="FF00FF"/>
          </a:solidFill>
          <a:ln w="38100" cmpd="dbl">
            <a:solidFill>
              <a:srgbClr val="FF00FF"/>
            </a:solidFill>
            <a:miter lim="800000"/>
            <a:headEnd/>
            <a:tailEnd/>
          </a:ln>
        </p:spPr>
      </p:pic>
      <p:sp>
        <p:nvSpPr>
          <p:cNvPr id="198661" name="Text Box 5"/>
          <p:cNvSpPr txBox="1">
            <a:spLocks noChangeArrowheads="1"/>
          </p:cNvSpPr>
          <p:nvPr/>
        </p:nvSpPr>
        <p:spPr bwMode="auto">
          <a:xfrm>
            <a:off x="128588" y="6019800"/>
            <a:ext cx="9015412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chemeClr val="bg1"/>
                </a:solidFill>
              </a:rPr>
              <a:t>Múa rồng- tranh nét của Quang Trung, HS tiểu học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down)">
                                      <p:cBhvr>
                                        <p:cTn id="6" dur="500"/>
                                        <p:tgtEl>
                                          <p:spTgt spid="1986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8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66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3|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9|1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5|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5|0|0|2|22.8|0.6|2.1|2.6|30.9|1.7|114.2|0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45.5|8.3|1.5|1.1|1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5|1.4|2.2|3.3|1.5|1.7|1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0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5|1.4|2.2|3.3|1.5|1.7|1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0.6|1.4|4.9|1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0.9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2937</TotalTime>
  <Words>179</Words>
  <Application>Microsoft Office PowerPoint</Application>
  <PresentationFormat>On-screen Show (4:3)</PresentationFormat>
  <Paragraphs>34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Tahoma</vt:lpstr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MSS thuy</dc:creator>
  <cp:lastModifiedBy>CSTeam</cp:lastModifiedBy>
  <cp:revision>205</cp:revision>
  <dcterms:created xsi:type="dcterms:W3CDTF">2008-10-15T14:12:36Z</dcterms:created>
  <dcterms:modified xsi:type="dcterms:W3CDTF">2016-06-29T09:55:00Z</dcterms:modified>
</cp:coreProperties>
</file>